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 id="2147483661" r:id="rId5"/>
  </p:sldMasterIdLst>
  <p:notesMasterIdLst>
    <p:notesMasterId r:id="rId12"/>
  </p:notesMasterIdLst>
  <p:sldIdLst>
    <p:sldId id="256" r:id="rId6"/>
    <p:sldId id="257" r:id="rId7"/>
    <p:sldId id="258" r:id="rId8"/>
    <p:sldId id="259" r:id="rId9"/>
    <p:sldId id="261" r:id="rId10"/>
    <p:sldId id="262" r:id="rId11"/>
  </p:sldIdLst>
  <p:sldSz cx="9144000" cy="6858000" type="screen4x3"/>
  <p:notesSz cx="6805613" cy="9944100"/>
  <p:embeddedFontLst>
    <p:embeddedFont>
      <p:font typeface="Arial Narrow" panose="020B0606020202030204" pitchFamily="34" charset="0"/>
      <p:regular r:id="rId13"/>
      <p:bold r:id="rId14"/>
      <p:italic r:id="rId15"/>
      <p:boldItalic r:id="rId16"/>
    </p:embeddedFont>
    <p:embeddedFont>
      <p:font typeface="Oswald" panose="00000500000000000000" pitchFamily="2" charset="-18"/>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iwjFKVpD1NUj22pdp6AuPswiuai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510A34-3CC8-4D6C-8990-961712CEF64C}" v="1" dt="2024-11-04T13:44:34.1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0"/>
  </p:normalViewPr>
  <p:slideViewPr>
    <p:cSldViewPr snapToGrid="0">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4.fntdata"/><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customschemas.google.com/relationships/presentationmetadata" Target="metadata"/><Relationship Id="rId5" Type="http://schemas.openxmlformats.org/officeDocument/2006/relationships/slideMaster" Target="slideMasters/slideMaster2.xml"/><Relationship Id="rId15"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font2.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mona Podobnikar" userId="aa0ae607-3992-4c20-a4c4-10be3528251d" providerId="ADAL" clId="{01510A34-3CC8-4D6C-8990-961712CEF64C}"/>
    <pc:docChg chg="undo custSel modSld">
      <pc:chgData name="Simona Podobnikar" userId="aa0ae607-3992-4c20-a4c4-10be3528251d" providerId="ADAL" clId="{01510A34-3CC8-4D6C-8990-961712CEF64C}" dt="2024-11-04T13:51:27.267" v="87" actId="113"/>
      <pc:docMkLst>
        <pc:docMk/>
      </pc:docMkLst>
      <pc:sldChg chg="modSp mod">
        <pc:chgData name="Simona Podobnikar" userId="aa0ae607-3992-4c20-a4c4-10be3528251d" providerId="ADAL" clId="{01510A34-3CC8-4D6C-8990-961712CEF64C}" dt="2024-11-04T13:43:47.950" v="4" actId="255"/>
        <pc:sldMkLst>
          <pc:docMk/>
          <pc:sldMk cId="0" sldId="256"/>
        </pc:sldMkLst>
        <pc:spChg chg="mod">
          <ac:chgData name="Simona Podobnikar" userId="aa0ae607-3992-4c20-a4c4-10be3528251d" providerId="ADAL" clId="{01510A34-3CC8-4D6C-8990-961712CEF64C}" dt="2024-11-04T13:43:47.950" v="4" actId="255"/>
          <ac:spMkLst>
            <pc:docMk/>
            <pc:sldMk cId="0" sldId="256"/>
            <ac:spMk id="121" creationId="{00000000-0000-0000-0000-000000000000}"/>
          </ac:spMkLst>
        </pc:spChg>
      </pc:sldChg>
      <pc:sldChg chg="addSp delSp modSp mod">
        <pc:chgData name="Simona Podobnikar" userId="aa0ae607-3992-4c20-a4c4-10be3528251d" providerId="ADAL" clId="{01510A34-3CC8-4D6C-8990-961712CEF64C}" dt="2024-11-04T13:44:40.173" v="18" actId="1076"/>
        <pc:sldMkLst>
          <pc:docMk/>
          <pc:sldMk cId="0" sldId="257"/>
        </pc:sldMkLst>
        <pc:spChg chg="mod">
          <ac:chgData name="Simona Podobnikar" userId="aa0ae607-3992-4c20-a4c4-10be3528251d" providerId="ADAL" clId="{01510A34-3CC8-4D6C-8990-961712CEF64C}" dt="2024-11-04T13:44:11.599" v="11" actId="255"/>
          <ac:spMkLst>
            <pc:docMk/>
            <pc:sldMk cId="0" sldId="257"/>
            <ac:spMk id="5" creationId="{50593AEC-30D3-5F20-DB3A-D95C04B3B51D}"/>
          </ac:spMkLst>
        </pc:spChg>
        <pc:picChg chg="del">
          <ac:chgData name="Simona Podobnikar" userId="aa0ae607-3992-4c20-a4c4-10be3528251d" providerId="ADAL" clId="{01510A34-3CC8-4D6C-8990-961712CEF64C}" dt="2024-11-04T13:44:13.772" v="12" actId="478"/>
          <ac:picMkLst>
            <pc:docMk/>
            <pc:sldMk cId="0" sldId="257"/>
            <ac:picMk id="9" creationId="{B2AE4C34-3567-A8C7-B225-6B472A1C24DB}"/>
          </ac:picMkLst>
        </pc:picChg>
        <pc:picChg chg="add mod">
          <ac:chgData name="Simona Podobnikar" userId="aa0ae607-3992-4c20-a4c4-10be3528251d" providerId="ADAL" clId="{01510A34-3CC8-4D6C-8990-961712CEF64C}" dt="2024-11-04T13:44:40.173" v="18" actId="1076"/>
          <ac:picMkLst>
            <pc:docMk/>
            <pc:sldMk cId="0" sldId="257"/>
            <ac:picMk id="11" creationId="{EE00DD59-3C13-433B-17A2-3000FA426BC4}"/>
          </ac:picMkLst>
        </pc:picChg>
      </pc:sldChg>
      <pc:sldChg chg="modSp mod">
        <pc:chgData name="Simona Podobnikar" userId="aa0ae607-3992-4c20-a4c4-10be3528251d" providerId="ADAL" clId="{01510A34-3CC8-4D6C-8990-961712CEF64C}" dt="2024-11-04T13:45:29.761" v="25" actId="20577"/>
        <pc:sldMkLst>
          <pc:docMk/>
          <pc:sldMk cId="0" sldId="258"/>
        </pc:sldMkLst>
        <pc:spChg chg="mod">
          <ac:chgData name="Simona Podobnikar" userId="aa0ae607-3992-4c20-a4c4-10be3528251d" providerId="ADAL" clId="{01510A34-3CC8-4D6C-8990-961712CEF64C}" dt="2024-11-04T13:45:29.761" v="25" actId="20577"/>
          <ac:spMkLst>
            <pc:docMk/>
            <pc:sldMk cId="0" sldId="258"/>
            <ac:spMk id="136" creationId="{00000000-0000-0000-0000-000000000000}"/>
          </ac:spMkLst>
        </pc:spChg>
      </pc:sldChg>
      <pc:sldChg chg="modSp mod">
        <pc:chgData name="Simona Podobnikar" userId="aa0ae607-3992-4c20-a4c4-10be3528251d" providerId="ADAL" clId="{01510A34-3CC8-4D6C-8990-961712CEF64C}" dt="2024-11-04T13:46:40.328" v="33" actId="20577"/>
        <pc:sldMkLst>
          <pc:docMk/>
          <pc:sldMk cId="0" sldId="259"/>
        </pc:sldMkLst>
        <pc:spChg chg="mod">
          <ac:chgData name="Simona Podobnikar" userId="aa0ae607-3992-4c20-a4c4-10be3528251d" providerId="ADAL" clId="{01510A34-3CC8-4D6C-8990-961712CEF64C}" dt="2024-11-04T13:46:40.328" v="33" actId="20577"/>
          <ac:spMkLst>
            <pc:docMk/>
            <pc:sldMk cId="0" sldId="259"/>
            <ac:spMk id="150" creationId="{00000000-0000-0000-0000-000000000000}"/>
          </ac:spMkLst>
        </pc:spChg>
      </pc:sldChg>
      <pc:sldChg chg="modSp mod">
        <pc:chgData name="Simona Podobnikar" userId="aa0ae607-3992-4c20-a4c4-10be3528251d" providerId="ADAL" clId="{01510A34-3CC8-4D6C-8990-961712CEF64C}" dt="2024-11-04T13:49:09.601" v="61" actId="1076"/>
        <pc:sldMkLst>
          <pc:docMk/>
          <pc:sldMk cId="0" sldId="261"/>
        </pc:sldMkLst>
        <pc:spChg chg="mod">
          <ac:chgData name="Simona Podobnikar" userId="aa0ae607-3992-4c20-a4c4-10be3528251d" providerId="ADAL" clId="{01510A34-3CC8-4D6C-8990-961712CEF64C}" dt="2024-11-04T13:47:15.870" v="37" actId="113"/>
          <ac:spMkLst>
            <pc:docMk/>
            <pc:sldMk cId="0" sldId="261"/>
            <ac:spMk id="163" creationId="{00000000-0000-0000-0000-000000000000}"/>
          </ac:spMkLst>
        </pc:spChg>
        <pc:spChg chg="mod">
          <ac:chgData name="Simona Podobnikar" userId="aa0ae607-3992-4c20-a4c4-10be3528251d" providerId="ADAL" clId="{01510A34-3CC8-4D6C-8990-961712CEF64C}" dt="2024-11-04T13:48:19.384" v="51" actId="20577"/>
          <ac:spMkLst>
            <pc:docMk/>
            <pc:sldMk cId="0" sldId="261"/>
            <ac:spMk id="164" creationId="{00000000-0000-0000-0000-000000000000}"/>
          </ac:spMkLst>
        </pc:spChg>
        <pc:spChg chg="mod">
          <ac:chgData name="Simona Podobnikar" userId="aa0ae607-3992-4c20-a4c4-10be3528251d" providerId="ADAL" clId="{01510A34-3CC8-4D6C-8990-961712CEF64C}" dt="2024-11-04T13:49:09.601" v="61" actId="1076"/>
          <ac:spMkLst>
            <pc:docMk/>
            <pc:sldMk cId="0" sldId="261"/>
            <ac:spMk id="166" creationId="{00000000-0000-0000-0000-000000000000}"/>
          </ac:spMkLst>
        </pc:spChg>
      </pc:sldChg>
      <pc:sldChg chg="modSp mod">
        <pc:chgData name="Simona Podobnikar" userId="aa0ae607-3992-4c20-a4c4-10be3528251d" providerId="ADAL" clId="{01510A34-3CC8-4D6C-8990-961712CEF64C}" dt="2024-11-04T13:51:27.267" v="87" actId="113"/>
        <pc:sldMkLst>
          <pc:docMk/>
          <pc:sldMk cId="0" sldId="262"/>
        </pc:sldMkLst>
        <pc:spChg chg="mod">
          <ac:chgData name="Simona Podobnikar" userId="aa0ae607-3992-4c20-a4c4-10be3528251d" providerId="ADAL" clId="{01510A34-3CC8-4D6C-8990-961712CEF64C}" dt="2024-11-04T13:49:42.636" v="65" actId="113"/>
          <ac:spMkLst>
            <pc:docMk/>
            <pc:sldMk cId="0" sldId="262"/>
            <ac:spMk id="171" creationId="{00000000-0000-0000-0000-000000000000}"/>
          </ac:spMkLst>
        </pc:spChg>
        <pc:spChg chg="mod">
          <ac:chgData name="Simona Podobnikar" userId="aa0ae607-3992-4c20-a4c4-10be3528251d" providerId="ADAL" clId="{01510A34-3CC8-4D6C-8990-961712CEF64C}" dt="2024-11-04T13:51:27.267" v="87" actId="113"/>
          <ac:spMkLst>
            <pc:docMk/>
            <pc:sldMk cId="0" sldId="262"/>
            <ac:spMk id="174" creationId="{00000000-0000-0000-0000-000000000000}"/>
          </ac:spMkLst>
        </pc:spChg>
        <pc:picChg chg="mod">
          <ac:chgData name="Simona Podobnikar" userId="aa0ae607-3992-4c20-a4c4-10be3528251d" providerId="ADAL" clId="{01510A34-3CC8-4D6C-8990-961712CEF64C}" dt="2024-11-04T13:49:58.282" v="70" actId="1076"/>
          <ac:picMkLst>
            <pc:docMk/>
            <pc:sldMk cId="0" sldId="262"/>
            <ac:picMk id="173"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4475" y="745800"/>
            <a:ext cx="4537275" cy="37290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0550" y="4723425"/>
            <a:ext cx="5444475" cy="447482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1: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2: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2: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3: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3: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4: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4: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5: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5: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6: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6: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17"/>
        <p:cNvGrpSpPr/>
        <p:nvPr/>
      </p:nvGrpSpPr>
      <p:grpSpPr>
        <a:xfrm>
          <a:off x="0" y="0"/>
          <a:ext cx="0" cy="0"/>
          <a:chOff x="0" y="0"/>
          <a:chExt cx="0" cy="0"/>
        </a:xfrm>
      </p:grpSpPr>
      <p:sp>
        <p:nvSpPr>
          <p:cNvPr id="18" name="Google Shape;18;p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subTitle" idx="1"/>
          </p:nvPr>
        </p:nvSpPr>
        <p:spPr>
          <a:xfrm>
            <a:off x="457200" y="1981080"/>
            <a:ext cx="8229240" cy="41144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47"/>
        <p:cNvGrpSpPr/>
        <p:nvPr/>
      </p:nvGrpSpPr>
      <p:grpSpPr>
        <a:xfrm>
          <a:off x="0" y="0"/>
          <a:ext cx="0" cy="0"/>
          <a:chOff x="0" y="0"/>
          <a:chExt cx="0" cy="0"/>
        </a:xfrm>
      </p:grpSpPr>
      <p:sp>
        <p:nvSpPr>
          <p:cNvPr id="48" name="Google Shape;48;p21"/>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21"/>
          <p:cNvSpPr txBox="1">
            <a:spLocks noGrp="1"/>
          </p:cNvSpPr>
          <p:nvPr>
            <p:ph type="body" idx="1"/>
          </p:nvPr>
        </p:nvSpPr>
        <p:spPr>
          <a:xfrm>
            <a:off x="457200" y="19810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0" name="Google Shape;50;p21"/>
          <p:cNvSpPr txBox="1">
            <a:spLocks noGrp="1"/>
          </p:cNvSpPr>
          <p:nvPr>
            <p:ph type="body" idx="2"/>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51"/>
        <p:cNvGrpSpPr/>
        <p:nvPr/>
      </p:nvGrpSpPr>
      <p:grpSpPr>
        <a:xfrm>
          <a:off x="0" y="0"/>
          <a:ext cx="0" cy="0"/>
          <a:chOff x="0" y="0"/>
          <a:chExt cx="0" cy="0"/>
        </a:xfrm>
      </p:grpSpPr>
      <p:sp>
        <p:nvSpPr>
          <p:cNvPr id="52" name="Google Shape;52;p22"/>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2"/>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4" name="Google Shape;54;p22"/>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5" name="Google Shape;55;p22"/>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6" name="Google Shape;56;p22"/>
          <p:cNvSpPr txBox="1">
            <a:spLocks noGrp="1"/>
          </p:cNvSpPr>
          <p:nvPr>
            <p:ph type="body" idx="4"/>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57"/>
        <p:cNvGrpSpPr/>
        <p:nvPr/>
      </p:nvGrpSpPr>
      <p:grpSpPr>
        <a:xfrm>
          <a:off x="0" y="0"/>
          <a:ext cx="0" cy="0"/>
          <a:chOff x="0" y="0"/>
          <a:chExt cx="0" cy="0"/>
        </a:xfrm>
      </p:grpSpPr>
      <p:sp>
        <p:nvSpPr>
          <p:cNvPr id="58" name="Google Shape;58;p23"/>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23"/>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60" name="Google Shape;60;p23"/>
          <p:cNvSpPr txBox="1">
            <a:spLocks noGrp="1"/>
          </p:cNvSpPr>
          <p:nvPr>
            <p:ph type="body" idx="2"/>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pic>
        <p:nvPicPr>
          <p:cNvPr id="61" name="Google Shape;61;p23"/>
          <p:cNvPicPr preferRelativeResize="0"/>
          <p:nvPr/>
        </p:nvPicPr>
        <p:blipFill rotWithShape="1">
          <a:blip r:embed="rId2">
            <a:alphaModFix/>
          </a:blip>
          <a:srcRect/>
          <a:stretch/>
        </p:blipFill>
        <p:spPr>
          <a:xfrm>
            <a:off x="1993320" y="1980720"/>
            <a:ext cx="5156640" cy="4114440"/>
          </a:xfrm>
          <a:prstGeom prst="rect">
            <a:avLst/>
          </a:prstGeom>
          <a:noFill/>
          <a:ln>
            <a:noFill/>
          </a:ln>
        </p:spPr>
      </p:pic>
      <p:pic>
        <p:nvPicPr>
          <p:cNvPr id="62" name="Google Shape;62;p23"/>
          <p:cNvPicPr preferRelativeResize="0"/>
          <p:nvPr/>
        </p:nvPicPr>
        <p:blipFill rotWithShape="1">
          <a:blip r:embed="rId2">
            <a:alphaModFix/>
          </a:blip>
          <a:srcRect/>
          <a:stretch/>
        </p:blipFill>
        <p:spPr>
          <a:xfrm>
            <a:off x="1993320" y="1980720"/>
            <a:ext cx="5156640" cy="411444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70"/>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74"/>
        <p:cNvGrpSpPr/>
        <p:nvPr/>
      </p:nvGrpSpPr>
      <p:grpSpPr>
        <a:xfrm>
          <a:off x="0" y="0"/>
          <a:ext cx="0" cy="0"/>
          <a:chOff x="0" y="0"/>
          <a:chExt cx="0" cy="0"/>
        </a:xfrm>
      </p:grpSpPr>
      <p:sp>
        <p:nvSpPr>
          <p:cNvPr id="75" name="Google Shape;75;p24"/>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4"/>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77"/>
        <p:cNvGrpSpPr/>
        <p:nvPr/>
      </p:nvGrpSpPr>
      <p:grpSpPr>
        <a:xfrm>
          <a:off x="0" y="0"/>
          <a:ext cx="0" cy="0"/>
          <a:chOff x="0" y="0"/>
          <a:chExt cx="0" cy="0"/>
        </a:xfrm>
      </p:grpSpPr>
      <p:sp>
        <p:nvSpPr>
          <p:cNvPr id="78" name="Google Shape;78;p25"/>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25"/>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0" name="Google Shape;80;p25"/>
          <p:cNvSpPr txBox="1">
            <a:spLocks noGrp="1"/>
          </p:cNvSpPr>
          <p:nvPr>
            <p:ph type="body" idx="2"/>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1"/>
        <p:cNvGrpSpPr/>
        <p:nvPr/>
      </p:nvGrpSpPr>
      <p:grpSpPr>
        <a:xfrm>
          <a:off x="0" y="0"/>
          <a:ext cx="0" cy="0"/>
          <a:chOff x="0" y="0"/>
          <a:chExt cx="0" cy="0"/>
        </a:xfrm>
      </p:grpSpPr>
      <p:sp>
        <p:nvSpPr>
          <p:cNvPr id="82" name="Google Shape;82;p26"/>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83"/>
        <p:cNvGrpSpPr/>
        <p:nvPr/>
      </p:nvGrpSpPr>
      <p:grpSpPr>
        <a:xfrm>
          <a:off x="0" y="0"/>
          <a:ext cx="0" cy="0"/>
          <a:chOff x="0" y="0"/>
          <a:chExt cx="0" cy="0"/>
        </a:xfrm>
      </p:grpSpPr>
      <p:sp>
        <p:nvSpPr>
          <p:cNvPr id="84" name="Google Shape;84;p27"/>
          <p:cNvSpPr txBox="1">
            <a:spLocks noGrp="1"/>
          </p:cNvSpPr>
          <p:nvPr>
            <p:ph type="subTitle" idx="1"/>
          </p:nvPr>
        </p:nvSpPr>
        <p:spPr>
          <a:xfrm>
            <a:off x="457200" y="609480"/>
            <a:ext cx="8229240" cy="529776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85"/>
        <p:cNvGrpSpPr/>
        <p:nvPr/>
      </p:nvGrpSpPr>
      <p:grpSpPr>
        <a:xfrm>
          <a:off x="0" y="0"/>
          <a:ext cx="0" cy="0"/>
          <a:chOff x="0" y="0"/>
          <a:chExt cx="0" cy="0"/>
        </a:xfrm>
      </p:grpSpPr>
      <p:sp>
        <p:nvSpPr>
          <p:cNvPr id="86" name="Google Shape;86;p28"/>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7" name="Google Shape;87;p28"/>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8" name="Google Shape;88;p28"/>
          <p:cNvSpPr txBox="1">
            <a:spLocks noGrp="1"/>
          </p:cNvSpPr>
          <p:nvPr>
            <p:ph type="body" idx="2"/>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9" name="Google Shape;89;p28"/>
          <p:cNvSpPr txBox="1">
            <a:spLocks noGrp="1"/>
          </p:cNvSpPr>
          <p:nvPr>
            <p:ph type="body" idx="3"/>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90"/>
        <p:cNvGrpSpPr/>
        <p:nvPr/>
      </p:nvGrpSpPr>
      <p:grpSpPr>
        <a:xfrm>
          <a:off x="0" y="0"/>
          <a:ext cx="0" cy="0"/>
          <a:chOff x="0" y="0"/>
          <a:chExt cx="0" cy="0"/>
        </a:xfrm>
      </p:grpSpPr>
      <p:sp>
        <p:nvSpPr>
          <p:cNvPr id="91" name="Google Shape;91;p2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29"/>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3" name="Google Shape;93;p29"/>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4" name="Google Shape;94;p29"/>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20"/>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95"/>
        <p:cNvGrpSpPr/>
        <p:nvPr/>
      </p:nvGrpSpPr>
      <p:grpSpPr>
        <a:xfrm>
          <a:off x="0" y="0"/>
          <a:ext cx="0" cy="0"/>
          <a:chOff x="0" y="0"/>
          <a:chExt cx="0" cy="0"/>
        </a:xfrm>
      </p:grpSpPr>
      <p:sp>
        <p:nvSpPr>
          <p:cNvPr id="96" name="Google Shape;96;p30"/>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30"/>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8" name="Google Shape;98;p30"/>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9" name="Google Shape;99;p30"/>
          <p:cNvSpPr txBox="1">
            <a:spLocks noGrp="1"/>
          </p:cNvSpPr>
          <p:nvPr>
            <p:ph type="body" idx="3"/>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100"/>
        <p:cNvGrpSpPr/>
        <p:nvPr/>
      </p:nvGrpSpPr>
      <p:grpSpPr>
        <a:xfrm>
          <a:off x="0" y="0"/>
          <a:ext cx="0" cy="0"/>
          <a:chOff x="0" y="0"/>
          <a:chExt cx="0" cy="0"/>
        </a:xfrm>
      </p:grpSpPr>
      <p:sp>
        <p:nvSpPr>
          <p:cNvPr id="101" name="Google Shape;101;p31"/>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31"/>
          <p:cNvSpPr txBox="1">
            <a:spLocks noGrp="1"/>
          </p:cNvSpPr>
          <p:nvPr>
            <p:ph type="body" idx="1"/>
          </p:nvPr>
        </p:nvSpPr>
        <p:spPr>
          <a:xfrm>
            <a:off x="457200" y="19810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3" name="Google Shape;103;p31"/>
          <p:cNvSpPr txBox="1">
            <a:spLocks noGrp="1"/>
          </p:cNvSpPr>
          <p:nvPr>
            <p:ph type="body" idx="2"/>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104"/>
        <p:cNvGrpSpPr/>
        <p:nvPr/>
      </p:nvGrpSpPr>
      <p:grpSpPr>
        <a:xfrm>
          <a:off x="0" y="0"/>
          <a:ext cx="0" cy="0"/>
          <a:chOff x="0" y="0"/>
          <a:chExt cx="0" cy="0"/>
        </a:xfrm>
      </p:grpSpPr>
      <p:sp>
        <p:nvSpPr>
          <p:cNvPr id="105" name="Google Shape;105;p32"/>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 name="Google Shape;106;p32"/>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7" name="Google Shape;107;p32"/>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8" name="Google Shape;108;p32"/>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9" name="Google Shape;109;p32"/>
          <p:cNvSpPr txBox="1">
            <a:spLocks noGrp="1"/>
          </p:cNvSpPr>
          <p:nvPr>
            <p:ph type="body" idx="4"/>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110"/>
        <p:cNvGrpSpPr/>
        <p:nvPr/>
      </p:nvGrpSpPr>
      <p:grpSpPr>
        <a:xfrm>
          <a:off x="0" y="0"/>
          <a:ext cx="0" cy="0"/>
          <a:chOff x="0" y="0"/>
          <a:chExt cx="0" cy="0"/>
        </a:xfrm>
      </p:grpSpPr>
      <p:sp>
        <p:nvSpPr>
          <p:cNvPr id="111" name="Google Shape;111;p33"/>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2" name="Google Shape;112;p33"/>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13" name="Google Shape;113;p33"/>
          <p:cNvSpPr txBox="1">
            <a:spLocks noGrp="1"/>
          </p:cNvSpPr>
          <p:nvPr>
            <p:ph type="body" idx="2"/>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pic>
        <p:nvPicPr>
          <p:cNvPr id="114" name="Google Shape;114;p33"/>
          <p:cNvPicPr preferRelativeResize="0"/>
          <p:nvPr/>
        </p:nvPicPr>
        <p:blipFill rotWithShape="1">
          <a:blip r:embed="rId2">
            <a:alphaModFix/>
          </a:blip>
          <a:srcRect/>
          <a:stretch/>
        </p:blipFill>
        <p:spPr>
          <a:xfrm>
            <a:off x="1993320" y="1980720"/>
            <a:ext cx="5156640" cy="4114440"/>
          </a:xfrm>
          <a:prstGeom prst="rect">
            <a:avLst/>
          </a:prstGeom>
          <a:noFill/>
          <a:ln>
            <a:noFill/>
          </a:ln>
        </p:spPr>
      </p:pic>
      <p:pic>
        <p:nvPicPr>
          <p:cNvPr id="115" name="Google Shape;115;p33"/>
          <p:cNvPicPr preferRelativeResize="0"/>
          <p:nvPr/>
        </p:nvPicPr>
        <p:blipFill rotWithShape="1">
          <a:blip r:embed="rId2">
            <a:alphaModFix/>
          </a:blip>
          <a:srcRect/>
          <a:stretch/>
        </p:blipFill>
        <p:spPr>
          <a:xfrm>
            <a:off x="1993320" y="1980720"/>
            <a:ext cx="5156640" cy="411444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21"/>
        <p:cNvGrpSpPr/>
        <p:nvPr/>
      </p:nvGrpSpPr>
      <p:grpSpPr>
        <a:xfrm>
          <a:off x="0" y="0"/>
          <a:ext cx="0" cy="0"/>
          <a:chOff x="0" y="0"/>
          <a:chExt cx="0" cy="0"/>
        </a:xfrm>
      </p:grpSpPr>
      <p:sp>
        <p:nvSpPr>
          <p:cNvPr id="22" name="Google Shape;22;p14"/>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4"/>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24"/>
        <p:cNvGrpSpPr/>
        <p:nvPr/>
      </p:nvGrpSpPr>
      <p:grpSpPr>
        <a:xfrm>
          <a:off x="0" y="0"/>
          <a:ext cx="0" cy="0"/>
          <a:chOff x="0" y="0"/>
          <a:chExt cx="0" cy="0"/>
        </a:xfrm>
      </p:grpSpPr>
      <p:sp>
        <p:nvSpPr>
          <p:cNvPr id="25" name="Google Shape;25;p15"/>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15"/>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27" name="Google Shape;27;p15"/>
          <p:cNvSpPr txBox="1">
            <a:spLocks noGrp="1"/>
          </p:cNvSpPr>
          <p:nvPr>
            <p:ph type="body" idx="2"/>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16"/>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30"/>
        <p:cNvGrpSpPr/>
        <p:nvPr/>
      </p:nvGrpSpPr>
      <p:grpSpPr>
        <a:xfrm>
          <a:off x="0" y="0"/>
          <a:ext cx="0" cy="0"/>
          <a:chOff x="0" y="0"/>
          <a:chExt cx="0" cy="0"/>
        </a:xfrm>
      </p:grpSpPr>
      <p:sp>
        <p:nvSpPr>
          <p:cNvPr id="31" name="Google Shape;31;p17"/>
          <p:cNvSpPr txBox="1">
            <a:spLocks noGrp="1"/>
          </p:cNvSpPr>
          <p:nvPr>
            <p:ph type="subTitle" idx="1"/>
          </p:nvPr>
        </p:nvSpPr>
        <p:spPr>
          <a:xfrm>
            <a:off x="457200" y="609480"/>
            <a:ext cx="8229240" cy="529776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32"/>
        <p:cNvGrpSpPr/>
        <p:nvPr/>
      </p:nvGrpSpPr>
      <p:grpSpPr>
        <a:xfrm>
          <a:off x="0" y="0"/>
          <a:ext cx="0" cy="0"/>
          <a:chOff x="0" y="0"/>
          <a:chExt cx="0" cy="0"/>
        </a:xfrm>
      </p:grpSpPr>
      <p:sp>
        <p:nvSpPr>
          <p:cNvPr id="33" name="Google Shape;33;p18"/>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8"/>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35" name="Google Shape;35;p18"/>
          <p:cNvSpPr txBox="1">
            <a:spLocks noGrp="1"/>
          </p:cNvSpPr>
          <p:nvPr>
            <p:ph type="body" idx="2"/>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36" name="Google Shape;36;p18"/>
          <p:cNvSpPr txBox="1">
            <a:spLocks noGrp="1"/>
          </p:cNvSpPr>
          <p:nvPr>
            <p:ph type="body" idx="3"/>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37"/>
        <p:cNvGrpSpPr/>
        <p:nvPr/>
      </p:nvGrpSpPr>
      <p:grpSpPr>
        <a:xfrm>
          <a:off x="0" y="0"/>
          <a:ext cx="0" cy="0"/>
          <a:chOff x="0" y="0"/>
          <a:chExt cx="0" cy="0"/>
        </a:xfrm>
      </p:grpSpPr>
      <p:sp>
        <p:nvSpPr>
          <p:cNvPr id="38" name="Google Shape;38;p1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9"/>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0" name="Google Shape;40;p19"/>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1" name="Google Shape;41;p19"/>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42"/>
        <p:cNvGrpSpPr/>
        <p:nvPr/>
      </p:nvGrpSpPr>
      <p:grpSpPr>
        <a:xfrm>
          <a:off x="0" y="0"/>
          <a:ext cx="0" cy="0"/>
          <a:chOff x="0" y="0"/>
          <a:chExt cx="0" cy="0"/>
        </a:xfrm>
      </p:grpSpPr>
      <p:sp>
        <p:nvSpPr>
          <p:cNvPr id="43" name="Google Shape;43;p20"/>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0"/>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5" name="Google Shape;45;p20"/>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6" name="Google Shape;46;p20"/>
          <p:cNvSpPr txBox="1">
            <a:spLocks noGrp="1"/>
          </p:cNvSpPr>
          <p:nvPr>
            <p:ph type="body" idx="3"/>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pic>
        <p:nvPicPr>
          <p:cNvPr id="6" name="Google Shape;6;p8"/>
          <p:cNvPicPr preferRelativeResize="0"/>
          <p:nvPr/>
        </p:nvPicPr>
        <p:blipFill rotWithShape="1">
          <a:blip r:embed="rId14">
            <a:alphaModFix/>
          </a:blip>
          <a:srcRect/>
          <a:stretch/>
        </p:blipFill>
        <p:spPr>
          <a:xfrm>
            <a:off x="0" y="0"/>
            <a:ext cx="9143640" cy="6859080"/>
          </a:xfrm>
          <a:prstGeom prst="rect">
            <a:avLst/>
          </a:prstGeom>
          <a:noFill/>
          <a:ln>
            <a:noFill/>
          </a:ln>
        </p:spPr>
      </p:pic>
      <p:cxnSp>
        <p:nvCxnSpPr>
          <p:cNvPr id="7" name="Google Shape;7;p8"/>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cxnSp>
        <p:nvCxnSpPr>
          <p:cNvPr id="8" name="Google Shape;8;p8"/>
          <p:cNvCxnSpPr/>
          <p:nvPr/>
        </p:nvCxnSpPr>
        <p:spPr>
          <a:xfrm>
            <a:off x="457200" y="1904760"/>
            <a:ext cx="8207280" cy="0"/>
          </a:xfrm>
          <a:prstGeom prst="straightConnector1">
            <a:avLst/>
          </a:prstGeom>
          <a:noFill/>
          <a:ln w="12600" cap="flat" cmpd="sng">
            <a:solidFill>
              <a:schemeClr val="lt2"/>
            </a:solidFill>
            <a:prstDash val="solid"/>
            <a:round/>
            <a:headEnd type="none" w="sm" len="sm"/>
            <a:tailEnd type="none" w="sm" len="sm"/>
          </a:ln>
        </p:spPr>
      </p:cxnSp>
      <p:pic>
        <p:nvPicPr>
          <p:cNvPr id="9" name="Google Shape;9;p8"/>
          <p:cNvPicPr preferRelativeResize="0"/>
          <p:nvPr/>
        </p:nvPicPr>
        <p:blipFill rotWithShape="1">
          <a:blip r:embed="rId14">
            <a:alphaModFix/>
          </a:blip>
          <a:srcRect/>
          <a:stretch/>
        </p:blipFill>
        <p:spPr>
          <a:xfrm>
            <a:off x="0" y="0"/>
            <a:ext cx="9143640" cy="6859080"/>
          </a:xfrm>
          <a:prstGeom prst="rect">
            <a:avLst/>
          </a:prstGeom>
          <a:noFill/>
          <a:ln>
            <a:noFill/>
          </a:ln>
        </p:spPr>
      </p:pic>
      <p:sp>
        <p:nvSpPr>
          <p:cNvPr id="10" name="Google Shape;10;p8"/>
          <p:cNvSpPr/>
          <p:nvPr/>
        </p:nvSpPr>
        <p:spPr>
          <a:xfrm>
            <a:off x="457200" y="380880"/>
            <a:ext cx="8206920" cy="3600000"/>
          </a:xfrm>
          <a:prstGeom prst="rect">
            <a:avLst/>
          </a:prstGeom>
          <a:solidFill>
            <a:srgbClr val="FFF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 name="Google Shape;11;p8"/>
          <p:cNvPicPr preferRelativeResize="0"/>
          <p:nvPr/>
        </p:nvPicPr>
        <p:blipFill rotWithShape="1">
          <a:blip r:embed="rId15">
            <a:alphaModFix/>
          </a:blip>
          <a:srcRect/>
          <a:stretch/>
        </p:blipFill>
        <p:spPr>
          <a:xfrm>
            <a:off x="7467480" y="2438280"/>
            <a:ext cx="823680" cy="1292040"/>
          </a:xfrm>
          <a:prstGeom prst="rect">
            <a:avLst/>
          </a:prstGeom>
          <a:noFill/>
          <a:ln>
            <a:noFill/>
          </a:ln>
        </p:spPr>
      </p:pic>
      <p:pic>
        <p:nvPicPr>
          <p:cNvPr id="12" name="Google Shape;12;p8"/>
          <p:cNvPicPr preferRelativeResize="0"/>
          <p:nvPr/>
        </p:nvPicPr>
        <p:blipFill rotWithShape="1">
          <a:blip r:embed="rId16">
            <a:alphaModFix/>
          </a:blip>
          <a:srcRect/>
          <a:stretch/>
        </p:blipFill>
        <p:spPr>
          <a:xfrm>
            <a:off x="838080" y="2743200"/>
            <a:ext cx="2160360" cy="925200"/>
          </a:xfrm>
          <a:prstGeom prst="rect">
            <a:avLst/>
          </a:prstGeom>
          <a:noFill/>
          <a:ln>
            <a:noFill/>
          </a:ln>
        </p:spPr>
      </p:pic>
      <p:sp>
        <p:nvSpPr>
          <p:cNvPr id="13" name="Google Shape;13;p8"/>
          <p:cNvSpPr txBox="1">
            <a:spLocks noGrp="1"/>
          </p:cNvSpPr>
          <p:nvPr>
            <p:ph type="title"/>
          </p:nvPr>
        </p:nvSpPr>
        <p:spPr>
          <a:xfrm>
            <a:off x="762120" y="609480"/>
            <a:ext cx="7695720" cy="990360"/>
          </a:xfrm>
          <a:prstGeom prst="rect">
            <a:avLst/>
          </a:prstGeom>
          <a:noFill/>
          <a:ln>
            <a:noFill/>
          </a:ln>
        </p:spPr>
        <p:txBody>
          <a:bodyPr spcFirstLastPara="1" wrap="square" lIns="0" tIns="45700" rIns="91425" bIns="4570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 name="Google Shape;14;p8"/>
          <p:cNvSpPr txBox="1">
            <a:spLocks noGrp="1"/>
          </p:cNvSpPr>
          <p:nvPr>
            <p:ph type="sldNum" idx="12"/>
          </p:nvPr>
        </p:nvSpPr>
        <p:spPr>
          <a:xfrm>
            <a:off x="6553080" y="6248520"/>
            <a:ext cx="2133360" cy="456840"/>
          </a:xfrm>
          <a:prstGeom prst="rect">
            <a:avLst/>
          </a:prstGeom>
          <a:noFill/>
          <a:ln>
            <a:noFill/>
          </a:ln>
        </p:spPr>
        <p:txBody>
          <a:bodyPr spcFirstLastPara="1" wrap="square" lIns="91425" tIns="45700" rIns="0" bIns="45700" anchor="t" anchorCtr="0">
            <a:noAutofit/>
          </a:bodyPr>
          <a:lstStyle>
            <a:lvl1pPr marL="0" marR="0" lvl="0"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1pPr>
            <a:lvl2pPr marL="0" marR="0" lvl="1"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2pPr>
            <a:lvl3pPr marL="0" marR="0" lvl="2"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3pPr>
            <a:lvl4pPr marL="0" marR="0" lvl="3"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4pPr>
            <a:lvl5pPr marL="0" marR="0" lvl="4"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5pPr>
            <a:lvl6pPr marL="0" marR="0" lvl="5"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6pPr>
            <a:lvl7pPr marL="0" marR="0" lvl="6"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7pPr>
            <a:lvl8pPr marL="0" marR="0" lvl="7"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8pPr>
            <a:lvl9pPr marL="0" marR="0" lvl="8"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9pPr>
          </a:lstStyle>
          <a:p>
            <a:pPr marL="0" lvl="0" indent="0" algn="l" rtl="0">
              <a:spcBef>
                <a:spcPts val="0"/>
              </a:spcBef>
              <a:spcAft>
                <a:spcPts val="0"/>
              </a:spcAft>
              <a:buNone/>
            </a:pPr>
            <a:fld id="{00000000-1234-1234-1234-123412341234}" type="slidenum">
              <a:rPr lang="sl-SI"/>
              <a:t>‹#›</a:t>
            </a:fld>
            <a:endParaRPr sz="1800" b="0">
              <a:solidFill>
                <a:schemeClr val="dk1"/>
              </a:solidFill>
              <a:latin typeface="Arial"/>
              <a:ea typeface="Arial"/>
              <a:cs typeface="Arial"/>
              <a:sym typeface="Arial"/>
            </a:endParaRPr>
          </a:p>
        </p:txBody>
      </p:sp>
      <p:cxnSp>
        <p:nvCxnSpPr>
          <p:cNvPr id="15" name="Google Shape;15;p8"/>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sp>
        <p:nvSpPr>
          <p:cNvPr id="16" name="Google Shape;16;p8"/>
          <p:cNvSpPr txBox="1">
            <a:spLocks noGrp="1"/>
          </p:cNvSpPr>
          <p:nvPr>
            <p:ph type="body" idx="1"/>
          </p:nvPr>
        </p:nvSpPr>
        <p:spPr>
          <a:xfrm>
            <a:off x="457200" y="1604520"/>
            <a:ext cx="8229240" cy="397728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3"/>
        <p:cNvGrpSpPr/>
        <p:nvPr/>
      </p:nvGrpSpPr>
      <p:grpSpPr>
        <a:xfrm>
          <a:off x="0" y="0"/>
          <a:ext cx="0" cy="0"/>
          <a:chOff x="0" y="0"/>
          <a:chExt cx="0" cy="0"/>
        </a:xfrm>
      </p:grpSpPr>
      <p:pic>
        <p:nvPicPr>
          <p:cNvPr id="64" name="Google Shape;64;p10"/>
          <p:cNvPicPr preferRelativeResize="0"/>
          <p:nvPr/>
        </p:nvPicPr>
        <p:blipFill rotWithShape="1">
          <a:blip r:embed="rId13">
            <a:alphaModFix/>
          </a:blip>
          <a:srcRect/>
          <a:stretch/>
        </p:blipFill>
        <p:spPr>
          <a:xfrm>
            <a:off x="0" y="0"/>
            <a:ext cx="9143640" cy="6859080"/>
          </a:xfrm>
          <a:prstGeom prst="rect">
            <a:avLst/>
          </a:prstGeom>
          <a:noFill/>
          <a:ln>
            <a:noFill/>
          </a:ln>
        </p:spPr>
      </p:pic>
      <p:cxnSp>
        <p:nvCxnSpPr>
          <p:cNvPr id="65" name="Google Shape;65;p10"/>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cxnSp>
        <p:nvCxnSpPr>
          <p:cNvPr id="66" name="Google Shape;66;p10"/>
          <p:cNvCxnSpPr/>
          <p:nvPr/>
        </p:nvCxnSpPr>
        <p:spPr>
          <a:xfrm>
            <a:off x="457200" y="1904760"/>
            <a:ext cx="8207280" cy="0"/>
          </a:xfrm>
          <a:prstGeom prst="straightConnector1">
            <a:avLst/>
          </a:prstGeom>
          <a:noFill/>
          <a:ln w="12600" cap="flat" cmpd="sng">
            <a:solidFill>
              <a:schemeClr val="lt2"/>
            </a:solidFill>
            <a:prstDash val="solid"/>
            <a:round/>
            <a:headEnd type="none" w="sm" len="sm"/>
            <a:tailEnd type="none" w="sm" len="sm"/>
          </a:ln>
        </p:spPr>
      </p:cxnSp>
      <p:sp>
        <p:nvSpPr>
          <p:cNvPr id="67" name="Google Shape;67;p10"/>
          <p:cNvSpPr txBox="1">
            <a:spLocks noGrp="1"/>
          </p:cNvSpPr>
          <p:nvPr>
            <p:ph type="title"/>
          </p:nvPr>
        </p:nvSpPr>
        <p:spPr>
          <a:xfrm>
            <a:off x="457200" y="609480"/>
            <a:ext cx="8229240" cy="1142640"/>
          </a:xfrm>
          <a:prstGeom prst="rect">
            <a:avLst/>
          </a:prstGeom>
          <a:noFill/>
          <a:ln>
            <a:noFill/>
          </a:ln>
        </p:spPr>
        <p:txBody>
          <a:bodyPr spcFirstLastPara="1" wrap="square" lIns="0" tIns="45700" rIns="91425" bIns="4570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8" name="Google Shape;68;p10"/>
          <p:cNvSpPr txBox="1">
            <a:spLocks noGrp="1"/>
          </p:cNvSpPr>
          <p:nvPr>
            <p:ph type="body" idx="1"/>
          </p:nvPr>
        </p:nvSpPr>
        <p:spPr>
          <a:xfrm>
            <a:off x="457200" y="1981080"/>
            <a:ext cx="8229240" cy="4114440"/>
          </a:xfrm>
          <a:prstGeom prst="rect">
            <a:avLst/>
          </a:prstGeom>
          <a:noFill/>
          <a:ln>
            <a:noFill/>
          </a:ln>
        </p:spPr>
        <p:txBody>
          <a:bodyPr spcFirstLastPara="1" wrap="square" lIns="0" tIns="45700" rIns="91425" bIns="4570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69" name="Google Shape;69;p10"/>
          <p:cNvSpPr txBox="1">
            <a:spLocks noGrp="1"/>
          </p:cNvSpPr>
          <p:nvPr>
            <p:ph type="sldNum" idx="12"/>
          </p:nvPr>
        </p:nvSpPr>
        <p:spPr>
          <a:xfrm>
            <a:off x="6553080" y="6248520"/>
            <a:ext cx="2133360" cy="456840"/>
          </a:xfrm>
          <a:prstGeom prst="rect">
            <a:avLst/>
          </a:prstGeom>
          <a:noFill/>
          <a:ln>
            <a:noFill/>
          </a:ln>
        </p:spPr>
        <p:txBody>
          <a:bodyPr spcFirstLastPara="1" wrap="square" lIns="91425" tIns="45700" rIns="0" bIns="45700" anchor="t" anchorCtr="0">
            <a:noAutofit/>
          </a:bodyPr>
          <a:lstStyle>
            <a:lvl1pPr marL="0" marR="0" lvl="0" indent="0" algn="l" rtl="0">
              <a:lnSpc>
                <a:spcPct val="100000"/>
              </a:lnSpc>
              <a:spcBef>
                <a:spcPts val="0"/>
              </a:spcBef>
              <a:buNone/>
              <a:defRPr sz="1200" b="1" strike="noStrike">
                <a:solidFill>
                  <a:srgbClr val="000000"/>
                </a:solidFill>
                <a:latin typeface="Arial Narrow"/>
                <a:ea typeface="Arial Narrow"/>
                <a:cs typeface="Arial Narrow"/>
                <a:sym typeface="Arial Narrow"/>
              </a:defRPr>
            </a:lvl1pPr>
            <a:lvl2pPr marL="0" marR="0" lvl="1" indent="0" algn="l" rtl="0">
              <a:lnSpc>
                <a:spcPct val="100000"/>
              </a:lnSpc>
              <a:spcBef>
                <a:spcPts val="0"/>
              </a:spcBef>
              <a:buNone/>
              <a:defRPr sz="1200" b="1" strike="noStrike">
                <a:solidFill>
                  <a:srgbClr val="000000"/>
                </a:solidFill>
                <a:latin typeface="Arial Narrow"/>
                <a:ea typeface="Arial Narrow"/>
                <a:cs typeface="Arial Narrow"/>
                <a:sym typeface="Arial Narrow"/>
              </a:defRPr>
            </a:lvl2pPr>
            <a:lvl3pPr marL="0" marR="0" lvl="2" indent="0" algn="l" rtl="0">
              <a:lnSpc>
                <a:spcPct val="100000"/>
              </a:lnSpc>
              <a:spcBef>
                <a:spcPts val="0"/>
              </a:spcBef>
              <a:buNone/>
              <a:defRPr sz="1200" b="1" strike="noStrike">
                <a:solidFill>
                  <a:srgbClr val="000000"/>
                </a:solidFill>
                <a:latin typeface="Arial Narrow"/>
                <a:ea typeface="Arial Narrow"/>
                <a:cs typeface="Arial Narrow"/>
                <a:sym typeface="Arial Narrow"/>
              </a:defRPr>
            </a:lvl3pPr>
            <a:lvl4pPr marL="0" marR="0" lvl="3" indent="0" algn="l" rtl="0">
              <a:lnSpc>
                <a:spcPct val="100000"/>
              </a:lnSpc>
              <a:spcBef>
                <a:spcPts val="0"/>
              </a:spcBef>
              <a:buNone/>
              <a:defRPr sz="1200" b="1" strike="noStrike">
                <a:solidFill>
                  <a:srgbClr val="000000"/>
                </a:solidFill>
                <a:latin typeface="Arial Narrow"/>
                <a:ea typeface="Arial Narrow"/>
                <a:cs typeface="Arial Narrow"/>
                <a:sym typeface="Arial Narrow"/>
              </a:defRPr>
            </a:lvl4pPr>
            <a:lvl5pPr marL="0" marR="0" lvl="4" indent="0" algn="l" rtl="0">
              <a:lnSpc>
                <a:spcPct val="100000"/>
              </a:lnSpc>
              <a:spcBef>
                <a:spcPts val="0"/>
              </a:spcBef>
              <a:buNone/>
              <a:defRPr sz="1200" b="1" strike="noStrike">
                <a:solidFill>
                  <a:srgbClr val="000000"/>
                </a:solidFill>
                <a:latin typeface="Arial Narrow"/>
                <a:ea typeface="Arial Narrow"/>
                <a:cs typeface="Arial Narrow"/>
                <a:sym typeface="Arial Narrow"/>
              </a:defRPr>
            </a:lvl5pPr>
            <a:lvl6pPr marL="0" marR="0" lvl="5" indent="0" algn="l" rtl="0">
              <a:lnSpc>
                <a:spcPct val="100000"/>
              </a:lnSpc>
              <a:spcBef>
                <a:spcPts val="0"/>
              </a:spcBef>
              <a:buNone/>
              <a:defRPr sz="1200" b="1" strike="noStrike">
                <a:solidFill>
                  <a:srgbClr val="000000"/>
                </a:solidFill>
                <a:latin typeface="Arial Narrow"/>
                <a:ea typeface="Arial Narrow"/>
                <a:cs typeface="Arial Narrow"/>
                <a:sym typeface="Arial Narrow"/>
              </a:defRPr>
            </a:lvl6pPr>
            <a:lvl7pPr marL="0" marR="0" lvl="6" indent="0" algn="l" rtl="0">
              <a:lnSpc>
                <a:spcPct val="100000"/>
              </a:lnSpc>
              <a:spcBef>
                <a:spcPts val="0"/>
              </a:spcBef>
              <a:buNone/>
              <a:defRPr sz="1200" b="1" strike="noStrike">
                <a:solidFill>
                  <a:srgbClr val="000000"/>
                </a:solidFill>
                <a:latin typeface="Arial Narrow"/>
                <a:ea typeface="Arial Narrow"/>
                <a:cs typeface="Arial Narrow"/>
                <a:sym typeface="Arial Narrow"/>
              </a:defRPr>
            </a:lvl7pPr>
            <a:lvl8pPr marL="0" marR="0" lvl="7" indent="0" algn="l" rtl="0">
              <a:lnSpc>
                <a:spcPct val="100000"/>
              </a:lnSpc>
              <a:spcBef>
                <a:spcPts val="0"/>
              </a:spcBef>
              <a:buNone/>
              <a:defRPr sz="1200" b="1" strike="noStrike">
                <a:solidFill>
                  <a:srgbClr val="000000"/>
                </a:solidFill>
                <a:latin typeface="Arial Narrow"/>
                <a:ea typeface="Arial Narrow"/>
                <a:cs typeface="Arial Narrow"/>
                <a:sym typeface="Arial Narrow"/>
              </a:defRPr>
            </a:lvl8pPr>
            <a:lvl9pPr marL="0" marR="0" lvl="8" indent="0" algn="l" rtl="0">
              <a:lnSpc>
                <a:spcPct val="100000"/>
              </a:lnSpc>
              <a:spcBef>
                <a:spcPts val="0"/>
              </a:spcBef>
              <a:buNone/>
              <a:defRPr sz="1200" b="1" strike="noStrike">
                <a:solidFill>
                  <a:srgbClr val="000000"/>
                </a:solidFill>
                <a:latin typeface="Arial Narrow"/>
                <a:ea typeface="Arial Narrow"/>
                <a:cs typeface="Arial Narrow"/>
                <a:sym typeface="Arial Narrow"/>
              </a:defRPr>
            </a:lvl9pPr>
          </a:lstStyle>
          <a:p>
            <a:pPr marL="0" lvl="0" indent="0" algn="l" rtl="0">
              <a:spcBef>
                <a:spcPts val="0"/>
              </a:spcBef>
              <a:spcAft>
                <a:spcPts val="0"/>
              </a:spcAft>
              <a:buNone/>
            </a:pPr>
            <a:fld id="{00000000-1234-1234-1234-123412341234}" type="slidenum">
              <a:rPr lang="sl-SI"/>
              <a:t>‹#›</a:t>
            </a:fld>
            <a:endParaRPr sz="1800" b="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62"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
          <p:cNvSpPr txBox="1"/>
          <p:nvPr/>
        </p:nvSpPr>
        <p:spPr>
          <a:xfrm>
            <a:off x="762120" y="609480"/>
            <a:ext cx="7695720" cy="99036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None/>
            </a:pPr>
            <a:r>
              <a:rPr lang="sl-SI" sz="1800" b="0" i="0" u="none" strike="noStrike" cap="none" dirty="0">
                <a:solidFill>
                  <a:schemeClr val="dk1"/>
                </a:solidFill>
                <a:latin typeface="Oswald"/>
                <a:ea typeface="Oswald"/>
                <a:cs typeface="Oswald"/>
                <a:sym typeface="Oswald"/>
              </a:rPr>
              <a:t>PIŠEM ZA PRAVICE 2024</a:t>
            </a:r>
            <a:endParaRPr sz="1800" b="0" i="0" u="none" strike="noStrike" cap="none" dirty="0">
              <a:solidFill>
                <a:schemeClr val="dk1"/>
              </a:solidFill>
              <a:latin typeface="Oswald"/>
              <a:ea typeface="Oswald"/>
              <a:cs typeface="Oswald"/>
              <a:sym typeface="Oswald"/>
            </a:endParaRPr>
          </a:p>
        </p:txBody>
      </p:sp>
      <p:sp>
        <p:nvSpPr>
          <p:cNvPr id="121" name="Google Shape;121;p1"/>
          <p:cNvSpPr txBox="1"/>
          <p:nvPr/>
        </p:nvSpPr>
        <p:spPr>
          <a:xfrm>
            <a:off x="582063" y="4672440"/>
            <a:ext cx="6933960" cy="1371240"/>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r>
              <a:rPr lang="sl-SI" sz="1800" b="1" dirty="0"/>
              <a:t>Ljudstvo </a:t>
            </a:r>
            <a:r>
              <a:rPr lang="sl-SI" sz="1800" b="1" dirty="0" err="1"/>
              <a:t>Wet’suwet’en</a:t>
            </a:r>
            <a:r>
              <a:rPr lang="sl-SI" sz="1800" b="1" dirty="0"/>
              <a:t> – Kanada</a:t>
            </a:r>
            <a:endParaRPr sz="1800" b="1" dirty="0">
              <a:solidFill>
                <a:schemeClr val="dk1"/>
              </a:solidFill>
              <a:latin typeface="Arial"/>
              <a:ea typeface="Arial"/>
              <a:cs typeface="Arial"/>
              <a:sym typeface="Arial"/>
            </a:endParaRPr>
          </a:p>
        </p:txBody>
      </p:sp>
      <p:sp>
        <p:nvSpPr>
          <p:cNvPr id="122" name="Google Shape;122;p1"/>
          <p:cNvSpPr/>
          <p:nvPr/>
        </p:nvSpPr>
        <p:spPr>
          <a:xfrm>
            <a:off x="8472600" y="6043680"/>
            <a:ext cx="183960" cy="45684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
          <p:cNvSpPr txBox="1"/>
          <p:nvPr/>
        </p:nvSpPr>
        <p:spPr>
          <a:xfrm>
            <a:off x="341840" y="770180"/>
            <a:ext cx="8344600" cy="9819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endParaRPr sz="1800" b="1" dirty="0">
              <a:solidFill>
                <a:schemeClr val="dk1"/>
              </a:solidFill>
              <a:latin typeface="Oswald"/>
              <a:ea typeface="Oswald"/>
              <a:cs typeface="Oswald"/>
              <a:sym typeface="Oswald"/>
            </a:endParaRPr>
          </a:p>
        </p:txBody>
      </p:sp>
      <p:sp>
        <p:nvSpPr>
          <p:cNvPr id="129" name="Google Shape;129;p2"/>
          <p:cNvSpPr txBox="1"/>
          <p:nvPr/>
        </p:nvSpPr>
        <p:spPr>
          <a:xfrm>
            <a:off x="2224263" y="2744236"/>
            <a:ext cx="5853066" cy="3016611"/>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30" name="Google Shape;130;p2"/>
          <p:cNvPicPr preferRelativeResize="0"/>
          <p:nvPr/>
        </p:nvPicPr>
        <p:blipFill rotWithShape="1">
          <a:blip r:embed="rId3">
            <a:alphaModFix/>
          </a:blip>
          <a:srcRect/>
          <a:stretch/>
        </p:blipFill>
        <p:spPr>
          <a:xfrm>
            <a:off x="7524328" y="334673"/>
            <a:ext cx="1162112" cy="1495202"/>
          </a:xfrm>
          <a:prstGeom prst="rect">
            <a:avLst/>
          </a:prstGeom>
          <a:noFill/>
          <a:ln>
            <a:noFill/>
          </a:ln>
        </p:spPr>
      </p:pic>
      <p:sp>
        <p:nvSpPr>
          <p:cNvPr id="5" name="Google Shape;121;p1">
            <a:extLst>
              <a:ext uri="{FF2B5EF4-FFF2-40B4-BE49-F238E27FC236}">
                <a16:creationId xmlns:a16="http://schemas.microsoft.com/office/drawing/2014/main" id="{50593AEC-30D3-5F20-DB3A-D95C04B3B51D}"/>
              </a:ext>
            </a:extLst>
          </p:cNvPr>
          <p:cNvSpPr txBox="1"/>
          <p:nvPr/>
        </p:nvSpPr>
        <p:spPr>
          <a:xfrm>
            <a:off x="660721" y="770180"/>
            <a:ext cx="6933960" cy="1371240"/>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r>
              <a:rPr lang="sl-SI" sz="1800" b="1" dirty="0"/>
              <a:t>Ljudstvo </a:t>
            </a:r>
            <a:r>
              <a:rPr lang="sl-SI" sz="1800" b="1" dirty="0" err="1"/>
              <a:t>Wet’suwet’en</a:t>
            </a:r>
            <a:r>
              <a:rPr lang="sl-SI" sz="1800" b="1" dirty="0"/>
              <a:t> – Kanada</a:t>
            </a:r>
            <a:endParaRPr sz="1800" b="1" dirty="0">
              <a:solidFill>
                <a:schemeClr val="dk1"/>
              </a:solidFill>
              <a:latin typeface="Arial"/>
              <a:ea typeface="Arial"/>
              <a:cs typeface="Arial"/>
              <a:sym typeface="Arial"/>
            </a:endParaRPr>
          </a:p>
        </p:txBody>
      </p:sp>
      <p:pic>
        <p:nvPicPr>
          <p:cNvPr id="11" name="Slika 10" descr="Slika, ki vsebuje besede človeški obraz, oseba, oblačila, modni dodatek&#10;&#10;Opis je samodejno ustvarjen">
            <a:extLst>
              <a:ext uri="{FF2B5EF4-FFF2-40B4-BE49-F238E27FC236}">
                <a16:creationId xmlns:a16="http://schemas.microsoft.com/office/drawing/2014/main" id="{EE00DD59-3C13-433B-17A2-3000FA426BC4}"/>
              </a:ext>
            </a:extLst>
          </p:cNvPr>
          <p:cNvPicPr>
            <a:picLocks noChangeAspect="1"/>
          </p:cNvPicPr>
          <p:nvPr/>
        </p:nvPicPr>
        <p:blipFill>
          <a:blip r:embed="rId4"/>
          <a:stretch>
            <a:fillRect/>
          </a:stretch>
        </p:blipFill>
        <p:spPr>
          <a:xfrm>
            <a:off x="2906618" y="1378119"/>
            <a:ext cx="3330764" cy="470970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
          <p:cNvSpPr txBox="1"/>
          <p:nvPr/>
        </p:nvSpPr>
        <p:spPr>
          <a:xfrm>
            <a:off x="326591" y="3563217"/>
            <a:ext cx="8229240" cy="4114440"/>
          </a:xfrm>
          <a:prstGeom prst="rect">
            <a:avLst/>
          </a:prstGeom>
          <a:noFill/>
          <a:ln>
            <a:noFill/>
          </a:ln>
        </p:spPr>
        <p:txBody>
          <a:bodyPr spcFirstLastPara="1" wrap="square" lIns="0" tIns="45700" rIns="91425" bIns="45700" anchor="t" anchorCtr="0">
            <a:noAutofit/>
          </a:bodyPr>
          <a:lstStyle/>
          <a:p>
            <a:pPr marL="285750" indent="-285750" fontAlgn="base">
              <a:buFont typeface="Arial" panose="020B0604020202020204" pitchFamily="34" charset="0"/>
              <a:buChar char="•"/>
            </a:pPr>
            <a:r>
              <a:rPr lang="sl-SI" dirty="0"/>
              <a:t>»Naša zdravila, naše jagodičje, naša hrana, naše živali, naša voda, naša kultura, vse to je tu dlje kot pomnimo. Naša dolžnost je, da naš način življenja ščitimo za naše nerojene otroke.« To so besede </a:t>
            </a:r>
            <a:r>
              <a:rPr lang="sl-SI" dirty="0" err="1"/>
              <a:t>Sleydo</a:t>
            </a:r>
            <a:r>
              <a:rPr lang="sl-SI" dirty="0"/>
              <a:t>’, pripadnice staroselskega ljudstva </a:t>
            </a:r>
            <a:r>
              <a:rPr lang="sl-SI" dirty="0" err="1"/>
              <a:t>Wet’suwet’en</a:t>
            </a:r>
            <a:r>
              <a:rPr lang="sl-SI" dirty="0"/>
              <a:t>, ki živi na zemlji, ki jo njeni </a:t>
            </a:r>
            <a:r>
              <a:rPr lang="sl-SI" dirty="0" err="1"/>
              <a:t>predniki_ce</a:t>
            </a:r>
            <a:r>
              <a:rPr lang="sl-SI" dirty="0"/>
              <a:t> naseljujejo že tisoče let. </a:t>
            </a:r>
          </a:p>
          <a:p>
            <a:pPr marL="285750" indent="-285750" fontAlgn="base">
              <a:buFont typeface="Arial" panose="020B0604020202020204" pitchFamily="34" charset="0"/>
              <a:buChar char="•"/>
            </a:pPr>
            <a:endParaRPr lang="sl-SI" dirty="0"/>
          </a:p>
          <a:p>
            <a:pPr marL="285750" indent="-285750" fontAlgn="base">
              <a:buFont typeface="Arial" panose="020B0604020202020204" pitchFamily="34" charset="0"/>
              <a:buChar char="•"/>
            </a:pPr>
            <a:r>
              <a:rPr lang="sl-SI" dirty="0"/>
              <a:t>Leta 2019 je podjetje </a:t>
            </a:r>
            <a:r>
              <a:rPr lang="sl-SI" dirty="0" err="1"/>
              <a:t>Coastal</a:t>
            </a:r>
            <a:r>
              <a:rPr lang="sl-SI" dirty="0"/>
              <a:t> </a:t>
            </a:r>
            <a:r>
              <a:rPr lang="sl-SI" dirty="0" err="1"/>
              <a:t>GasLink</a:t>
            </a:r>
            <a:r>
              <a:rPr lang="sl-SI" dirty="0"/>
              <a:t> </a:t>
            </a:r>
            <a:r>
              <a:rPr lang="sl-SI" dirty="0" err="1"/>
              <a:t>Pipeline</a:t>
            </a:r>
            <a:r>
              <a:rPr lang="sl-SI" dirty="0"/>
              <a:t> </a:t>
            </a:r>
            <a:r>
              <a:rPr lang="sl-SI" dirty="0" err="1"/>
              <a:t>Ltd</a:t>
            </a:r>
            <a:r>
              <a:rPr lang="sl-SI" dirty="0"/>
              <a:t> (CGL) začelo graditi cevovod za fosilna goriva, ki teče po ozemlju, kjer je zgodovinsko živelo ljudstvo </a:t>
            </a:r>
            <a:r>
              <a:rPr lang="sl-SI" dirty="0" err="1"/>
              <a:t>Wet’suwet’en</a:t>
            </a:r>
            <a:r>
              <a:rPr lang="sl-SI" dirty="0"/>
              <a:t>, ne da bi pridobili dovoljenje dednih poglavarjev ljudstva in njihovih klanov. Ti se nikoli niso strinjali z izgradnjo cevovoda, ljudstvo pa ima pravico do odločanja glede tega, kakšna dela se izvajajo na njegovem ozemlju. </a:t>
            </a:r>
          </a:p>
          <a:p>
            <a:pPr marL="285750" indent="-285750" fontAlgn="base">
              <a:buFont typeface="Arial" panose="020B0604020202020204" pitchFamily="34" charset="0"/>
              <a:buChar char="•"/>
            </a:pPr>
            <a:endParaRPr lang="sl-SI" dirty="0"/>
          </a:p>
          <a:p>
            <a:pPr marL="285750" indent="-285750" fontAlgn="base">
              <a:buFont typeface="Arial" panose="020B0604020202020204" pitchFamily="34" charset="0"/>
              <a:buChar char="•"/>
            </a:pPr>
            <a:r>
              <a:rPr lang="sl-SI" dirty="0" err="1"/>
              <a:t>Sleydo</a:t>
            </a:r>
            <a:r>
              <a:rPr lang="sl-SI" dirty="0"/>
              <a:t>’ in </a:t>
            </a:r>
            <a:r>
              <a:rPr lang="sl-SI" dirty="0" err="1"/>
              <a:t>ostali_e</a:t>
            </a:r>
            <a:r>
              <a:rPr lang="sl-SI" dirty="0"/>
              <a:t> </a:t>
            </a:r>
            <a:r>
              <a:rPr lang="sl-SI" dirty="0" err="1"/>
              <a:t>zagovorniki_ce</a:t>
            </a:r>
            <a:r>
              <a:rPr lang="sl-SI" dirty="0"/>
              <a:t> za zemljo, </a:t>
            </a:r>
            <a:r>
              <a:rPr lang="sl-SI" dirty="0" err="1"/>
              <a:t>zavezani_e</a:t>
            </a:r>
            <a:r>
              <a:rPr lang="sl-SI" dirty="0"/>
              <a:t> k zaščiti zemlje prednikov in pravice vsakogar do čistega, zdravega in trajnostnega okolja, so </a:t>
            </a:r>
            <a:r>
              <a:rPr lang="sl-SI" dirty="0" err="1"/>
              <a:t>začeli_e</a:t>
            </a:r>
            <a:r>
              <a:rPr lang="sl-SI" dirty="0"/>
              <a:t> ukrepati za zaustavitev izgradnje cevovoda. Toda njihova miroljubna dejanja so naletela na zastraševanje, nadlegovanje in kriminalizacijo.</a:t>
            </a:r>
            <a:endParaRPr lang="en-SI" dirty="0">
              <a:effectLst/>
              <a:latin typeface="Oswald" pitchFamily="2" charset="77"/>
              <a:ea typeface="Times New Roman" panose="02020603050405020304" pitchFamily="18" charset="0"/>
            </a:endParaRPr>
          </a:p>
        </p:txBody>
      </p:sp>
      <p:pic>
        <p:nvPicPr>
          <p:cNvPr id="137" name="Google Shape;137;p3"/>
          <p:cNvPicPr preferRelativeResize="0"/>
          <p:nvPr/>
        </p:nvPicPr>
        <p:blipFill rotWithShape="1">
          <a:blip r:embed="rId3">
            <a:alphaModFix/>
          </a:blip>
          <a:srcRect/>
          <a:stretch/>
        </p:blipFill>
        <p:spPr>
          <a:xfrm>
            <a:off x="0" y="0"/>
            <a:ext cx="9144000" cy="3243925"/>
          </a:xfrm>
          <a:prstGeom prst="rect">
            <a:avLst/>
          </a:prstGeom>
          <a:noFill/>
          <a:ln>
            <a:noFill/>
          </a:ln>
        </p:spPr>
      </p:pic>
      <p:sp>
        <p:nvSpPr>
          <p:cNvPr id="138" name="Google Shape;138;p3"/>
          <p:cNvSpPr/>
          <p:nvPr/>
        </p:nvSpPr>
        <p:spPr>
          <a:xfrm>
            <a:off x="302356" y="928772"/>
            <a:ext cx="1512168" cy="504056"/>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139" name="Google Shape;139;p3"/>
          <p:cNvSpPr txBox="1"/>
          <p:nvPr/>
        </p:nvSpPr>
        <p:spPr>
          <a:xfrm>
            <a:off x="457200" y="609480"/>
            <a:ext cx="8229240" cy="114264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Oswald"/>
              <a:buNone/>
            </a:pPr>
            <a:r>
              <a:rPr lang="sl-SI" sz="1800" b="1" i="0" u="none" strike="noStrike" cap="none">
                <a:solidFill>
                  <a:srgbClr val="000000"/>
                </a:solidFill>
                <a:latin typeface="Oswald"/>
                <a:ea typeface="Oswald"/>
                <a:cs typeface="Oswald"/>
                <a:sym typeface="Oswald"/>
              </a:rPr>
              <a:t>Za kaj gre?</a:t>
            </a:r>
            <a:r>
              <a:rPr lang="sl-SI" sz="1800" b="0" i="0" u="none" strike="noStrike" cap="none">
                <a:solidFill>
                  <a:srgbClr val="000000"/>
                </a:solidFill>
                <a:latin typeface="Oswald"/>
                <a:ea typeface="Oswald"/>
                <a:cs typeface="Oswald"/>
                <a:sym typeface="Oswald"/>
              </a:rPr>
              <a:t> </a:t>
            </a:r>
            <a:endParaRPr/>
          </a:p>
        </p:txBody>
      </p:sp>
      <p:pic>
        <p:nvPicPr>
          <p:cNvPr id="140" name="Google Shape;140;p3"/>
          <p:cNvPicPr preferRelativeResize="0"/>
          <p:nvPr/>
        </p:nvPicPr>
        <p:blipFill rotWithShape="1">
          <a:blip r:embed="rId4">
            <a:alphaModFix/>
          </a:blip>
          <a:srcRect/>
          <a:stretch/>
        </p:blipFill>
        <p:spPr>
          <a:xfrm>
            <a:off x="7380312" y="258946"/>
            <a:ext cx="1288555" cy="165788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4"/>
          <p:cNvSpPr txBox="1"/>
          <p:nvPr/>
        </p:nvSpPr>
        <p:spPr>
          <a:xfrm>
            <a:off x="326591" y="3563217"/>
            <a:ext cx="7773801" cy="2530079"/>
          </a:xfrm>
          <a:prstGeom prst="rect">
            <a:avLst/>
          </a:prstGeom>
          <a:noFill/>
          <a:ln>
            <a:noFill/>
          </a:ln>
        </p:spPr>
        <p:txBody>
          <a:bodyPr spcFirstLastPara="1" wrap="square" lIns="0" tIns="45700" rIns="91425" bIns="45700" anchor="t" anchorCtr="0">
            <a:noAutofit/>
          </a:bodyPr>
          <a:lstStyle/>
          <a:p>
            <a:pPr marL="285750" marR="0" lvl="0" indent="-171450" algn="l" rtl="0">
              <a:spcBef>
                <a:spcPts val="0"/>
              </a:spcBef>
              <a:spcAft>
                <a:spcPts val="0"/>
              </a:spcAft>
              <a:buClr>
                <a:schemeClr val="dk1"/>
              </a:buClr>
              <a:buSzPts val="1800"/>
              <a:buFont typeface="Arial"/>
              <a:buNone/>
            </a:pPr>
            <a:endParaRPr sz="1800" dirty="0">
              <a:solidFill>
                <a:schemeClr val="dk1"/>
              </a:solidFill>
              <a:latin typeface="Oswald"/>
              <a:ea typeface="Oswald"/>
              <a:cs typeface="Oswald"/>
              <a:sym typeface="Oswald"/>
            </a:endParaRPr>
          </a:p>
        </p:txBody>
      </p:sp>
      <p:pic>
        <p:nvPicPr>
          <p:cNvPr id="146" name="Google Shape;146;p4"/>
          <p:cNvPicPr preferRelativeResize="0"/>
          <p:nvPr/>
        </p:nvPicPr>
        <p:blipFill rotWithShape="1">
          <a:blip r:embed="rId3">
            <a:alphaModFix/>
          </a:blip>
          <a:srcRect/>
          <a:stretch/>
        </p:blipFill>
        <p:spPr>
          <a:xfrm>
            <a:off x="0" y="0"/>
            <a:ext cx="9144000" cy="3243925"/>
          </a:xfrm>
          <a:prstGeom prst="rect">
            <a:avLst/>
          </a:prstGeom>
          <a:noFill/>
          <a:ln>
            <a:noFill/>
          </a:ln>
        </p:spPr>
      </p:pic>
      <p:sp>
        <p:nvSpPr>
          <p:cNvPr id="147" name="Google Shape;147;p4"/>
          <p:cNvSpPr/>
          <p:nvPr/>
        </p:nvSpPr>
        <p:spPr>
          <a:xfrm>
            <a:off x="302356" y="928772"/>
            <a:ext cx="1512168" cy="504056"/>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148" name="Google Shape;148;p4"/>
          <p:cNvSpPr txBox="1"/>
          <p:nvPr/>
        </p:nvSpPr>
        <p:spPr>
          <a:xfrm>
            <a:off x="457200" y="609480"/>
            <a:ext cx="8229240" cy="114264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Oswald"/>
              <a:buNone/>
            </a:pPr>
            <a:r>
              <a:rPr lang="sl-SI" sz="1800" b="1" i="0" u="none" strike="noStrike" cap="none">
                <a:solidFill>
                  <a:srgbClr val="000000"/>
                </a:solidFill>
                <a:latin typeface="Oswald"/>
                <a:ea typeface="Oswald"/>
                <a:cs typeface="Oswald"/>
                <a:sym typeface="Oswald"/>
              </a:rPr>
              <a:t>Za kaj gre?</a:t>
            </a:r>
            <a:r>
              <a:rPr lang="sl-SI" sz="1800" b="0" i="0" u="none" strike="noStrike" cap="none">
                <a:solidFill>
                  <a:srgbClr val="000000"/>
                </a:solidFill>
                <a:latin typeface="Oswald"/>
                <a:ea typeface="Oswald"/>
                <a:cs typeface="Oswald"/>
                <a:sym typeface="Oswald"/>
              </a:rPr>
              <a:t> </a:t>
            </a:r>
            <a:endParaRPr/>
          </a:p>
        </p:txBody>
      </p:sp>
      <p:pic>
        <p:nvPicPr>
          <p:cNvPr id="149" name="Google Shape;149;p4"/>
          <p:cNvPicPr preferRelativeResize="0"/>
          <p:nvPr/>
        </p:nvPicPr>
        <p:blipFill rotWithShape="1">
          <a:blip r:embed="rId4">
            <a:alphaModFix/>
          </a:blip>
          <a:srcRect/>
          <a:stretch/>
        </p:blipFill>
        <p:spPr>
          <a:xfrm>
            <a:off x="7380312" y="258946"/>
            <a:ext cx="1288555" cy="1657886"/>
          </a:xfrm>
          <a:prstGeom prst="rect">
            <a:avLst/>
          </a:prstGeom>
          <a:noFill/>
          <a:ln>
            <a:noFill/>
          </a:ln>
        </p:spPr>
      </p:pic>
      <p:sp>
        <p:nvSpPr>
          <p:cNvPr id="150" name="Google Shape;150;p4"/>
          <p:cNvSpPr txBox="1"/>
          <p:nvPr/>
        </p:nvSpPr>
        <p:spPr>
          <a:xfrm>
            <a:off x="657120" y="3375644"/>
            <a:ext cx="7829400" cy="320084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sl-SI" dirty="0"/>
              <a:t>Leta 2018 je Vrhovno sodišče Britanske Kolumbije (BCSC) podjetju CGL izdalo sodno odredbo za preprečevanje vmešavanja v gradnjo cevovoda. Policija je odredbo izvrševala s štirimi nasilnimi racijami na ozemlju ljudstva </a:t>
            </a:r>
            <a:r>
              <a:rPr lang="sl-SI" dirty="0" err="1"/>
              <a:t>Wet’suwer’en</a:t>
            </a:r>
            <a:r>
              <a:rPr lang="sl-SI" dirty="0"/>
              <a:t>, med katerimi so uporabljali orožje, helikopterje in pse. Več kot 75 </a:t>
            </a:r>
            <a:r>
              <a:rPr lang="sl-SI" dirty="0" err="1"/>
              <a:t>aktivistov_tk</a:t>
            </a:r>
            <a:r>
              <a:rPr lang="sl-SI" dirty="0"/>
              <a:t> za zemljo so aretirali. </a:t>
            </a:r>
          </a:p>
          <a:p>
            <a:pPr marL="0" lvl="0" indent="0" algn="l" rtl="0">
              <a:spcBef>
                <a:spcPts val="0"/>
              </a:spcBef>
              <a:spcAft>
                <a:spcPts val="0"/>
              </a:spcAft>
              <a:buNone/>
            </a:pPr>
            <a:endParaRPr lang="sl-SI" dirty="0"/>
          </a:p>
          <a:p>
            <a:pPr marL="0" lvl="0" indent="0" algn="l" rtl="0">
              <a:spcBef>
                <a:spcPts val="0"/>
              </a:spcBef>
              <a:spcAft>
                <a:spcPts val="0"/>
              </a:spcAft>
              <a:buNone/>
            </a:pPr>
            <a:r>
              <a:rPr lang="sl-SI" dirty="0"/>
              <a:t>Novembra 2021 so med eno izmed teh racij aretirali </a:t>
            </a:r>
            <a:r>
              <a:rPr lang="sl-SI" dirty="0" err="1"/>
              <a:t>Sleydo</a:t>
            </a:r>
            <a:r>
              <a:rPr lang="sl-SI" dirty="0"/>
              <a:t>’, skupaj s skoraj 30 drugimi. Kasneje je bila z dvema drugima spoznana za krivo nespoštovanja sodišča, ker naj ne bi upoštevala odredbe, naj se ne približuje mestom gradnje cevovoda, četudi so ta na ozemlju njenih prednikov. </a:t>
            </a:r>
            <a:r>
              <a:rPr lang="sl-SI" dirty="0" err="1"/>
              <a:t>Borci_ke</a:t>
            </a:r>
            <a:r>
              <a:rPr lang="sl-SI" dirty="0"/>
              <a:t> za zemljo so na vrhovnem sodišču vložili pritožbo, v kateri so navedli, da je policija med racijami kršila njihove človekove pravice. Njihova prihodnost je odvisna od razpleta pritožbe. Če ne bo uspešna, jih lahko čaka zaporna kazen.</a:t>
            </a:r>
          </a:p>
          <a:p>
            <a:pPr marL="0" lvl="0" indent="0" algn="l" rtl="0">
              <a:spcBef>
                <a:spcPts val="0"/>
              </a:spcBef>
              <a:spcAft>
                <a:spcPts val="0"/>
              </a:spcAft>
              <a:buNone/>
            </a:pPr>
            <a:endParaRPr lang="sl-SI" dirty="0"/>
          </a:p>
          <a:p>
            <a:pPr marL="0" lvl="0" indent="0" algn="l" rtl="0">
              <a:spcBef>
                <a:spcPts val="0"/>
              </a:spcBef>
              <a:spcAft>
                <a:spcPts val="0"/>
              </a:spcAft>
              <a:buNone/>
            </a:pPr>
            <a:r>
              <a:rPr lang="sl-SI" dirty="0"/>
              <a:t>Pozovite Kanado, naj preneha s kriminalizacijo ljudstva </a:t>
            </a:r>
            <a:r>
              <a:rPr lang="sl-SI" dirty="0" err="1"/>
              <a:t>Wet’suwet’en</a:t>
            </a:r>
            <a:r>
              <a:rPr lang="sl-SI" dirty="0"/>
              <a:t> in ostalih staroselskih </a:t>
            </a:r>
            <a:r>
              <a:rPr lang="sl-SI" dirty="0" err="1"/>
              <a:t>zagovornikov_ic</a:t>
            </a:r>
            <a:r>
              <a:rPr lang="sl-SI" dirty="0"/>
              <a:t> za zemljo.</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5"/>
          <p:cNvSpPr txBox="1"/>
          <p:nvPr/>
        </p:nvSpPr>
        <p:spPr>
          <a:xfrm>
            <a:off x="701818" y="371398"/>
            <a:ext cx="8229240" cy="11426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r>
              <a:rPr lang="sl-SI" sz="1800" b="1" dirty="0"/>
              <a:t>PIŠITE PREDSEDNIKU VLADE BRITANSKE KOLUMBIJE</a:t>
            </a:r>
            <a:endParaRPr sz="1800" b="1" dirty="0">
              <a:solidFill>
                <a:schemeClr val="dk1"/>
              </a:solidFill>
              <a:latin typeface="Arial"/>
              <a:ea typeface="Arial"/>
              <a:cs typeface="Arial"/>
              <a:sym typeface="Arial"/>
            </a:endParaRPr>
          </a:p>
        </p:txBody>
      </p:sp>
      <p:sp>
        <p:nvSpPr>
          <p:cNvPr id="164" name="Google Shape;164;p5"/>
          <p:cNvSpPr txBox="1"/>
          <p:nvPr/>
        </p:nvSpPr>
        <p:spPr>
          <a:xfrm>
            <a:off x="457200" y="1981080"/>
            <a:ext cx="8229240" cy="4114440"/>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endParaRPr lang="sl-SI" sz="1800" dirty="0">
              <a:solidFill>
                <a:schemeClr val="dk1"/>
              </a:solidFill>
              <a:latin typeface="Oswald" pitchFamily="2" charset="77"/>
              <a:sym typeface="Oswald"/>
            </a:endParaRPr>
          </a:p>
          <a:p>
            <a:pPr marL="0" marR="0" lvl="0" indent="0" algn="l" rtl="0">
              <a:spcBef>
                <a:spcPts val="0"/>
              </a:spcBef>
              <a:spcAft>
                <a:spcPts val="0"/>
              </a:spcAft>
              <a:buNone/>
            </a:pPr>
            <a:r>
              <a:rPr lang="sl-SI" b="1" dirty="0">
                <a:latin typeface="+mj-lt"/>
              </a:rPr>
              <a:t>Zahtevajte, naj prenehajo </a:t>
            </a:r>
            <a:r>
              <a:rPr lang="sl-SI" b="1" dirty="0" err="1">
                <a:latin typeface="+mj-lt"/>
              </a:rPr>
              <a:t>kriminalizirati</a:t>
            </a:r>
            <a:r>
              <a:rPr lang="sl-SI" b="1" dirty="0">
                <a:latin typeface="+mj-lt"/>
              </a:rPr>
              <a:t> aktiviste za zemljo ljudstva </a:t>
            </a:r>
            <a:r>
              <a:rPr lang="sl-SI" b="1" dirty="0" err="1">
                <a:latin typeface="+mj-lt"/>
              </a:rPr>
              <a:t>Wet’suwet’en</a:t>
            </a:r>
            <a:r>
              <a:rPr lang="sl-SI" b="1" dirty="0">
                <a:latin typeface="+mj-lt"/>
              </a:rPr>
              <a:t>.</a:t>
            </a:r>
            <a:endParaRPr lang="sl-SI" b="1" dirty="0">
              <a:solidFill>
                <a:schemeClr val="dk1"/>
              </a:solidFill>
              <a:latin typeface="+mj-lt"/>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a:lnSpc>
                <a:spcPts val="1200"/>
              </a:lnSpc>
              <a:spcAft>
                <a:spcPts val="1230"/>
              </a:spcAft>
            </a:pPr>
            <a:endParaRPr lang="sl-SI" sz="1800" dirty="0">
              <a:solidFill>
                <a:srgbClr val="000000"/>
              </a:solidFill>
              <a:effectLst/>
              <a:latin typeface="Oswald" pitchFamily="2" charset="77"/>
              <a:ea typeface="Times New Roman" panose="02020603050405020304" pitchFamily="18" charset="0"/>
              <a:cs typeface="AmnestyTradeGothic"/>
            </a:endParaRPr>
          </a:p>
          <a:p>
            <a:pPr>
              <a:lnSpc>
                <a:spcPts val="1200"/>
              </a:lnSpc>
              <a:spcAft>
                <a:spcPts val="1230"/>
              </a:spcAft>
            </a:pPr>
            <a:endParaRPr lang="sl-SI" sz="1800" dirty="0">
              <a:solidFill>
                <a:srgbClr val="000000"/>
              </a:solidFill>
              <a:effectLst/>
              <a:latin typeface="Oswald" pitchFamily="2" charset="77"/>
              <a:ea typeface="Times New Roman" panose="02020603050405020304" pitchFamily="18" charset="0"/>
              <a:cs typeface="AmnestyTradeGothic"/>
            </a:endParaRPr>
          </a:p>
          <a:p>
            <a:pPr>
              <a:lnSpc>
                <a:spcPts val="1200"/>
              </a:lnSpc>
              <a:spcAft>
                <a:spcPts val="1230"/>
              </a:spcAft>
            </a:pPr>
            <a:endParaRPr lang="sl-SI" sz="1800" dirty="0">
              <a:solidFill>
                <a:srgbClr val="000000"/>
              </a:solidFill>
              <a:effectLst/>
              <a:latin typeface="Oswald" pitchFamily="2" charset="77"/>
              <a:ea typeface="Times New Roman" panose="02020603050405020304" pitchFamily="18" charset="0"/>
              <a:cs typeface="AmnestyTradeGothic"/>
            </a:endParaRPr>
          </a:p>
          <a:p>
            <a:pPr>
              <a:lnSpc>
                <a:spcPts val="1200"/>
              </a:lnSpc>
              <a:spcAft>
                <a:spcPts val="1230"/>
              </a:spcAft>
            </a:pPr>
            <a:endParaRPr lang="sl-SI" sz="1800" dirty="0">
              <a:latin typeface="Oswald" pitchFamily="2" charset="77"/>
              <a:ea typeface="Times New Roman" panose="02020603050405020304" pitchFamily="18" charset="0"/>
              <a:cs typeface="AmnestyTradeGothic"/>
            </a:endParaRPr>
          </a:p>
          <a:p>
            <a:pPr>
              <a:lnSpc>
                <a:spcPts val="1200"/>
              </a:lnSpc>
              <a:spcAft>
                <a:spcPts val="1230"/>
              </a:spcAft>
            </a:pPr>
            <a:endParaRPr lang="sl-SI" sz="1800" dirty="0">
              <a:solidFill>
                <a:srgbClr val="000000"/>
              </a:solidFill>
              <a:effectLst/>
              <a:latin typeface="Oswald" pitchFamily="2" charset="77"/>
              <a:ea typeface="Times New Roman" panose="02020603050405020304" pitchFamily="18" charset="0"/>
              <a:cs typeface="AmnestyTradeGothic"/>
            </a:endParaRPr>
          </a:p>
          <a:p>
            <a:pPr>
              <a:lnSpc>
                <a:spcPts val="1200"/>
              </a:lnSpc>
              <a:spcAft>
                <a:spcPts val="1230"/>
              </a:spcAft>
            </a:pPr>
            <a:r>
              <a:rPr lang="sl-SI" sz="1800" dirty="0">
                <a:solidFill>
                  <a:srgbClr val="000000"/>
                </a:solidFill>
                <a:effectLst/>
                <a:latin typeface="Oswald" pitchFamily="2" charset="77"/>
                <a:ea typeface="Times New Roman" panose="02020603050405020304" pitchFamily="18" charset="0"/>
                <a:cs typeface="AmnestyTradeGothic"/>
              </a:rPr>
              <a:t>Svoja pisma pošljite na Amnesty International Slovenije (Dunajska cesta 5, 1000 Ljubljana), kjer </a:t>
            </a:r>
          </a:p>
          <a:p>
            <a:pPr>
              <a:lnSpc>
                <a:spcPts val="1200"/>
              </a:lnSpc>
              <a:spcAft>
                <a:spcPts val="1230"/>
              </a:spcAft>
            </a:pPr>
            <a:r>
              <a:rPr lang="sl-SI" sz="1800" dirty="0">
                <a:solidFill>
                  <a:srgbClr val="000000"/>
                </a:solidFill>
                <a:effectLst/>
                <a:latin typeface="Oswald" pitchFamily="2" charset="77"/>
                <a:ea typeface="Times New Roman" panose="02020603050405020304" pitchFamily="18" charset="0"/>
                <a:cs typeface="AmnestyTradeGothic"/>
              </a:rPr>
              <a:t>jih bomo zbrali in poslali naprej.</a:t>
            </a:r>
            <a:endParaRPr lang="en-SI" sz="1800" dirty="0">
              <a:solidFill>
                <a:srgbClr val="000000"/>
              </a:solidFill>
              <a:effectLst/>
              <a:latin typeface="Oswald" pitchFamily="2" charset="77"/>
              <a:ea typeface="Times New Roman" panose="02020603050405020304" pitchFamily="18" charset="0"/>
              <a:cs typeface="Times New Roman" panose="02020603050405020304" pitchFamily="18" charset="0"/>
            </a:endParaRPr>
          </a:p>
          <a:p>
            <a:r>
              <a:rPr lang="sl-SI" sz="1800" dirty="0">
                <a:effectLst/>
                <a:latin typeface="Calibri" panose="020F0502020204030204" pitchFamily="34" charset="0"/>
                <a:ea typeface="SimSun" panose="02010600030101010101" pitchFamily="2" charset="-122"/>
                <a:cs typeface="Arial" panose="020B0604020202020204" pitchFamily="34" charset="0"/>
              </a:rPr>
              <a:t> </a:t>
            </a:r>
            <a:endParaRPr lang="en-SI" sz="1800" dirty="0">
              <a:effectLst/>
              <a:latin typeface="Times New Roman" panose="02020603050405020304" pitchFamily="18" charset="0"/>
              <a:ea typeface="Times New Roman" panose="02020603050405020304" pitchFamily="18" charset="0"/>
            </a:endParaRPr>
          </a:p>
          <a:p>
            <a:pPr marL="0" marR="0" lvl="0" indent="0" algn="l" rtl="0">
              <a:spcBef>
                <a:spcPts val="0"/>
              </a:spcBef>
              <a:spcAft>
                <a:spcPts val="0"/>
              </a:spcAft>
              <a:buNone/>
            </a:pPr>
            <a:endParaRPr dirty="0">
              <a:latin typeface="Oswald" pitchFamily="2" charset="77"/>
            </a:endParaRPr>
          </a:p>
        </p:txBody>
      </p:sp>
      <p:pic>
        <p:nvPicPr>
          <p:cNvPr id="165" name="Google Shape;165;p5"/>
          <p:cNvPicPr preferRelativeResize="0"/>
          <p:nvPr/>
        </p:nvPicPr>
        <p:blipFill rotWithShape="1">
          <a:blip r:embed="rId3">
            <a:alphaModFix/>
          </a:blip>
          <a:srcRect/>
          <a:stretch/>
        </p:blipFill>
        <p:spPr>
          <a:xfrm>
            <a:off x="7523524" y="371398"/>
            <a:ext cx="1162112" cy="1495202"/>
          </a:xfrm>
          <a:prstGeom prst="rect">
            <a:avLst/>
          </a:prstGeom>
          <a:noFill/>
          <a:ln>
            <a:noFill/>
          </a:ln>
        </p:spPr>
      </p:pic>
      <p:sp>
        <p:nvSpPr>
          <p:cNvPr id="166" name="Google Shape;166;p5"/>
          <p:cNvSpPr/>
          <p:nvPr/>
        </p:nvSpPr>
        <p:spPr>
          <a:xfrm>
            <a:off x="2218402" y="2695118"/>
            <a:ext cx="4123404" cy="1467764"/>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sl-SI" sz="1800" b="1" dirty="0">
                <a:solidFill>
                  <a:schemeClr val="dk1"/>
                </a:solidFill>
                <a:latin typeface="Oswald" pitchFamily="2" charset="77"/>
              </a:rPr>
              <a:t>NASLAVLJANJE: </a:t>
            </a:r>
            <a:r>
              <a:rPr lang="sl-SI" sz="2400" dirty="0"/>
              <a:t>: </a:t>
            </a:r>
            <a:r>
              <a:rPr lang="sl-SI" sz="1800" b="1" dirty="0" err="1">
                <a:solidFill>
                  <a:schemeClr val="dk1"/>
                </a:solidFill>
                <a:latin typeface="Oswald" pitchFamily="2" charset="77"/>
              </a:rPr>
              <a:t>Dear</a:t>
            </a:r>
            <a:r>
              <a:rPr lang="sl-SI" sz="1800" b="1" dirty="0">
                <a:solidFill>
                  <a:schemeClr val="dk1"/>
                </a:solidFill>
                <a:latin typeface="Oswald" pitchFamily="2" charset="77"/>
              </a:rPr>
              <a:t> Premier</a:t>
            </a:r>
            <a:endParaRPr sz="1800" b="1" dirty="0">
              <a:solidFill>
                <a:schemeClr val="dk1"/>
              </a:solidFill>
              <a:latin typeface="Oswald" pitchFamily="2" charset="77"/>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6"/>
          <p:cNvSpPr txBox="1"/>
          <p:nvPr/>
        </p:nvSpPr>
        <p:spPr>
          <a:xfrm>
            <a:off x="323528" y="489198"/>
            <a:ext cx="8229240" cy="11426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r>
              <a:rPr lang="sl-SI" sz="1800" b="1" dirty="0"/>
              <a:t>IZRAZITE SVOJO PODPORO BORCEM_KAM ZA ZEMLJO LJUDSTVA WET’SUWET’EN</a:t>
            </a:r>
            <a:endParaRPr sz="1800" b="1" dirty="0">
              <a:solidFill>
                <a:schemeClr val="dk1"/>
              </a:solidFill>
              <a:latin typeface="Arial"/>
              <a:ea typeface="Arial"/>
              <a:cs typeface="Arial"/>
              <a:sym typeface="Arial"/>
            </a:endParaRPr>
          </a:p>
        </p:txBody>
      </p:sp>
      <p:sp>
        <p:nvSpPr>
          <p:cNvPr id="172" name="Google Shape;172;p6"/>
          <p:cNvSpPr txBox="1"/>
          <p:nvPr/>
        </p:nvSpPr>
        <p:spPr>
          <a:xfrm>
            <a:off x="458364" y="1866600"/>
            <a:ext cx="8229240" cy="4114440"/>
          </a:xfrm>
          <a:prstGeom prst="rect">
            <a:avLst/>
          </a:prstGeom>
          <a:noFill/>
          <a:ln>
            <a:noFill/>
          </a:ln>
        </p:spPr>
        <p:txBody>
          <a:bodyPr spcFirstLastPara="1" wrap="square" lIns="0" tIns="45700" rIns="91425" bIns="45700" anchor="t" anchorCtr="0">
            <a:noAutofit/>
          </a:bodyPr>
          <a:lstStyle/>
          <a:p>
            <a:pPr marL="285750" marR="0" lvl="0" indent="-171450" algn="l" rtl="0">
              <a:lnSpc>
                <a:spcPct val="150000"/>
              </a:lnSpc>
              <a:spcBef>
                <a:spcPts val="0"/>
              </a:spcBef>
              <a:spcAft>
                <a:spcPts val="0"/>
              </a:spcAft>
              <a:buClr>
                <a:schemeClr val="dk1"/>
              </a:buClr>
              <a:buSzPts val="1800"/>
              <a:buFont typeface="Arial"/>
              <a:buNone/>
            </a:pPr>
            <a:endParaRPr sz="1800" dirty="0">
              <a:solidFill>
                <a:srgbClr val="000000"/>
              </a:solidFill>
              <a:latin typeface="Oswald"/>
              <a:ea typeface="Oswald"/>
              <a:cs typeface="Oswald"/>
              <a:sym typeface="Oswald"/>
            </a:endParaRPr>
          </a:p>
        </p:txBody>
      </p:sp>
      <p:pic>
        <p:nvPicPr>
          <p:cNvPr id="173" name="Google Shape;173;p6"/>
          <p:cNvPicPr preferRelativeResize="0"/>
          <p:nvPr/>
        </p:nvPicPr>
        <p:blipFill rotWithShape="1">
          <a:blip r:embed="rId3">
            <a:alphaModFix/>
          </a:blip>
          <a:srcRect/>
          <a:stretch/>
        </p:blipFill>
        <p:spPr>
          <a:xfrm>
            <a:off x="7894532" y="254017"/>
            <a:ext cx="1162112" cy="1495202"/>
          </a:xfrm>
          <a:prstGeom prst="rect">
            <a:avLst/>
          </a:prstGeom>
          <a:noFill/>
          <a:ln>
            <a:noFill/>
          </a:ln>
        </p:spPr>
      </p:pic>
      <p:sp>
        <p:nvSpPr>
          <p:cNvPr id="174" name="Google Shape;174;p6"/>
          <p:cNvSpPr/>
          <p:nvPr/>
        </p:nvSpPr>
        <p:spPr>
          <a:xfrm>
            <a:off x="981764" y="2032872"/>
            <a:ext cx="6912768" cy="1495202"/>
          </a:xfrm>
          <a:prstGeom prst="rect">
            <a:avLst/>
          </a:prstGeom>
          <a:solidFill>
            <a:srgbClr val="FFFF00"/>
          </a:solidFill>
          <a:ln>
            <a:noFill/>
          </a:ln>
        </p:spPr>
        <p:txBody>
          <a:bodyPr spcFirstLastPara="1" wrap="square" lIns="91425" tIns="45700" rIns="91425" bIns="45700" anchor="ctr" anchorCtr="0">
            <a:noAutofit/>
          </a:bodyPr>
          <a:lstStyle/>
          <a:p>
            <a:pPr marL="0" marR="0" lvl="0" indent="0" algn="l" rtl="0">
              <a:lnSpc>
                <a:spcPct val="150000"/>
              </a:lnSpc>
              <a:spcBef>
                <a:spcPts val="0"/>
              </a:spcBef>
              <a:spcAft>
                <a:spcPts val="0"/>
              </a:spcAft>
              <a:buNone/>
            </a:pPr>
            <a:endParaRPr sz="1800" dirty="0">
              <a:solidFill>
                <a:srgbClr val="000000"/>
              </a:solidFill>
              <a:latin typeface="Oswald"/>
              <a:ea typeface="Oswald"/>
              <a:cs typeface="Oswald"/>
              <a:sym typeface="Oswald"/>
            </a:endParaRPr>
          </a:p>
          <a:p>
            <a:pPr marL="0" marR="0" lvl="0" indent="0" algn="l" rtl="0">
              <a:lnSpc>
                <a:spcPct val="150000"/>
              </a:lnSpc>
              <a:spcBef>
                <a:spcPts val="0"/>
              </a:spcBef>
              <a:spcAft>
                <a:spcPts val="0"/>
              </a:spcAft>
              <a:buNone/>
            </a:pPr>
            <a:endParaRPr lang="sl-SI" sz="1800" dirty="0">
              <a:solidFill>
                <a:srgbClr val="000000"/>
              </a:solidFill>
              <a:latin typeface="Oswald"/>
              <a:ea typeface="Oswald"/>
              <a:cs typeface="Oswald"/>
              <a:sym typeface="Oswald"/>
            </a:endParaRPr>
          </a:p>
          <a:p>
            <a:pPr marL="0" marR="0" lvl="0" indent="0" algn="l" rtl="0">
              <a:lnSpc>
                <a:spcPct val="150000"/>
              </a:lnSpc>
              <a:spcBef>
                <a:spcPts val="0"/>
              </a:spcBef>
              <a:spcAft>
                <a:spcPts val="0"/>
              </a:spcAft>
              <a:buNone/>
            </a:pPr>
            <a:endParaRPr sz="1800" dirty="0">
              <a:solidFill>
                <a:srgbClr val="000000"/>
              </a:solidFill>
              <a:latin typeface="Oswald"/>
              <a:ea typeface="Oswald"/>
              <a:cs typeface="Oswald"/>
              <a:sym typeface="Oswald"/>
            </a:endParaRPr>
          </a:p>
          <a:p>
            <a:pPr marL="0" marR="0" lvl="0" indent="0" algn="l" rtl="0">
              <a:spcBef>
                <a:spcPts val="0"/>
              </a:spcBef>
              <a:spcAft>
                <a:spcPts val="0"/>
              </a:spcAft>
              <a:buNone/>
            </a:pPr>
            <a:endParaRPr sz="1800" dirty="0">
              <a:solidFill>
                <a:schemeClr val="lt1"/>
              </a:solidFill>
              <a:latin typeface="Oswald" pitchFamily="2" charset="77"/>
              <a:sym typeface="Arial"/>
            </a:endParaRPr>
          </a:p>
          <a:p>
            <a:pPr algn="ctr"/>
            <a:endParaRPr lang="sl-SI" sz="1800" dirty="0">
              <a:solidFill>
                <a:srgbClr val="000000"/>
              </a:solidFill>
              <a:effectLst/>
              <a:latin typeface="Oswald" pitchFamily="2" charset="77"/>
              <a:ea typeface="Times New Roman" panose="02020603050405020304" pitchFamily="18" charset="0"/>
              <a:cs typeface="Times New Roman" panose="02020603050405020304" pitchFamily="18" charset="0"/>
            </a:endParaRPr>
          </a:p>
          <a:p>
            <a:pPr algn="ctr"/>
            <a:endParaRPr lang="sl-SI" sz="1800" dirty="0">
              <a:latin typeface="Oswald" pitchFamily="2" charset="77"/>
              <a:ea typeface="Times New Roman" panose="02020603050405020304" pitchFamily="18" charset="0"/>
              <a:cs typeface="Times New Roman" panose="02020603050405020304" pitchFamily="18" charset="0"/>
            </a:endParaRPr>
          </a:p>
          <a:p>
            <a:pPr algn="ctr" fontAlgn="base"/>
            <a:r>
              <a:rPr lang="sl-SI" sz="2400" dirty="0"/>
              <a:t>Napišite jim pismo podpore in jim tako pokažite, da jih podpirate pri njihovi borbi za zaščito zemlje njihovih prednikov.</a:t>
            </a:r>
            <a:endParaRPr lang="sl-SI" sz="1800" dirty="0">
              <a:effectLst/>
              <a:latin typeface="Oswald" pitchFamily="2" charset="77"/>
              <a:ea typeface="Times New Roman" panose="02020603050405020304" pitchFamily="18" charset="0"/>
            </a:endParaRPr>
          </a:p>
          <a:p>
            <a:pPr marL="0" marR="0" lvl="0" indent="0" algn="l" rtl="0">
              <a:spcBef>
                <a:spcPts val="0"/>
              </a:spcBef>
              <a:spcAft>
                <a:spcPts val="0"/>
              </a:spcAft>
              <a:buNone/>
            </a:pPr>
            <a:endParaRPr lang="sl-SI" dirty="0"/>
          </a:p>
          <a:p>
            <a:pPr marL="0" marR="0" lvl="0" indent="0" algn="l" rtl="0">
              <a:lnSpc>
                <a:spcPct val="150000"/>
              </a:lnSpc>
              <a:spcBef>
                <a:spcPts val="0"/>
              </a:spcBef>
              <a:spcAft>
                <a:spcPts val="0"/>
              </a:spcAft>
              <a:buNone/>
            </a:pPr>
            <a:r>
              <a:rPr lang="sl-SI" sz="1800" b="1" dirty="0">
                <a:solidFill>
                  <a:srgbClr val="000000"/>
                </a:solidFill>
                <a:latin typeface="Oswald"/>
                <a:ea typeface="Oswald"/>
                <a:cs typeface="Oswald"/>
                <a:sym typeface="Oswald"/>
              </a:rPr>
              <a:t>    </a:t>
            </a:r>
            <a:endParaRPr lang="sl-SI" sz="1800" dirty="0">
              <a:solidFill>
                <a:srgbClr val="000000"/>
              </a:solidFill>
              <a:effectLst/>
              <a:latin typeface="AmnestyTradeGothic"/>
              <a:ea typeface="Times New Roman" panose="02020603050405020304" pitchFamily="18" charset="0"/>
              <a:cs typeface="AmnestyTradeGothic"/>
            </a:endParaRPr>
          </a:p>
          <a:p>
            <a:pPr>
              <a:lnSpc>
                <a:spcPts val="1200"/>
              </a:lnSpc>
              <a:spcAft>
                <a:spcPts val="1230"/>
              </a:spcAft>
            </a:pPr>
            <a:r>
              <a:rPr lang="sl-SI" b="1" dirty="0"/>
              <a:t>Svoje izdelke posredujte Amnesty International Slovenije, fotografije pa </a:t>
            </a:r>
          </a:p>
          <a:p>
            <a:pPr>
              <a:lnSpc>
                <a:spcPts val="1200"/>
              </a:lnSpc>
              <a:spcAft>
                <a:spcPts val="1230"/>
              </a:spcAft>
            </a:pPr>
            <a:r>
              <a:rPr lang="sl-SI" sz="1600" b="1" dirty="0"/>
              <a:t>lahko objavite tudi na družbenih omrežjih.</a:t>
            </a:r>
          </a:p>
          <a:p>
            <a:pPr>
              <a:lnSpc>
                <a:spcPts val="1200"/>
              </a:lnSpc>
              <a:spcAft>
                <a:spcPts val="1230"/>
              </a:spcAft>
            </a:pPr>
            <a:r>
              <a:rPr lang="sl-SI" sz="1600" b="1" dirty="0"/>
              <a:t>UPORABITE KLJUČNIKE: #WetsuwetenStrong, #AllOutforWedzinkwa #Pisemzapravice in označite @amnesty.slovenije. </a:t>
            </a:r>
          </a:p>
          <a:p>
            <a:pPr>
              <a:lnSpc>
                <a:spcPts val="1200"/>
              </a:lnSpc>
              <a:spcAft>
                <a:spcPts val="1230"/>
              </a:spcAft>
            </a:pPr>
            <a:endParaRPr lang="sl-SI" dirty="0"/>
          </a:p>
          <a:p>
            <a:pPr>
              <a:lnSpc>
                <a:spcPts val="1200"/>
              </a:lnSpc>
              <a:spcAft>
                <a:spcPts val="1230"/>
              </a:spcAft>
            </a:pPr>
            <a:r>
              <a:rPr lang="sl-SI" b="1" dirty="0"/>
              <a:t>SPLETNA STRAN: www.yintahaccess.com</a:t>
            </a: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1e40f41-5b4f-4617-b3e8-d2f7fb43de41">
      <Terms xmlns="http://schemas.microsoft.com/office/infopath/2007/PartnerControls"/>
    </lcf76f155ced4ddcb4097134ff3c332f>
    <TaxCatchAll xmlns="fc37e61d-d9e7-49a6-a270-435704b032a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F27C1BA77FD8CD4580A475C513D81D5F" ma:contentTypeVersion="18" ma:contentTypeDescription="Ustvari nov dokument." ma:contentTypeScope="" ma:versionID="4c9e51b2f9dee868e76bc000c70e9bcf">
  <xsd:schema xmlns:xsd="http://www.w3.org/2001/XMLSchema" xmlns:xs="http://www.w3.org/2001/XMLSchema" xmlns:p="http://schemas.microsoft.com/office/2006/metadata/properties" xmlns:ns2="01e40f41-5b4f-4617-b3e8-d2f7fb43de41" xmlns:ns3="fc37e61d-d9e7-49a6-a270-435704b032aa" targetNamespace="http://schemas.microsoft.com/office/2006/metadata/properties" ma:root="true" ma:fieldsID="9c23c44de8f5743c2bf8a260f738d275" ns2:_="" ns3:_="">
    <xsd:import namespace="01e40f41-5b4f-4617-b3e8-d2f7fb43de41"/>
    <xsd:import namespace="fc37e61d-d9e7-49a6-a270-435704b032a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e40f41-5b4f-4617-b3e8-d2f7fb43de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Oznake slike" ma:readOnly="false" ma:fieldId="{5cf76f15-5ced-4ddc-b409-7134ff3c332f}" ma:taxonomyMulti="true" ma:sspId="25a06c07-6e84-45be-ab86-f411a42df35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37e61d-d9e7-49a6-a270-435704b032aa" elementFormDefault="qualified">
    <xsd:import namespace="http://schemas.microsoft.com/office/2006/documentManagement/types"/>
    <xsd:import namespace="http://schemas.microsoft.com/office/infopath/2007/PartnerControls"/>
    <xsd:element name="SharedWithUsers" ma:index="14" nillable="true" ma:displayName="V skupni rabi z"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V skupni rabi s podrobnostmi" ma:internalName="SharedWithDetails" ma:readOnly="true">
      <xsd:simpleType>
        <xsd:restriction base="dms:Note">
          <xsd:maxLength value="255"/>
        </xsd:restriction>
      </xsd:simpleType>
    </xsd:element>
    <xsd:element name="TaxCatchAll" ma:index="23" nillable="true" ma:displayName="Taxonomy Catch All Column" ma:hidden="true" ma:list="{5a9fff42-ee7b-4945-8c8b-a15f796328c6}" ma:internalName="TaxCatchAll" ma:showField="CatchAllData" ma:web="fc37e61d-d9e7-49a6-a270-435704b032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32D220-1BA3-4A56-93D7-A6F0935D2DCC}">
  <ds:schemaRefs>
    <ds:schemaRef ds:uri="http://schemas.microsoft.com/office/2006/metadata/properties"/>
    <ds:schemaRef ds:uri="http://schemas.microsoft.com/office/infopath/2007/PartnerControls"/>
    <ds:schemaRef ds:uri="01e40f41-5b4f-4617-b3e8-d2f7fb43de41"/>
    <ds:schemaRef ds:uri="fc37e61d-d9e7-49a6-a270-435704b032aa"/>
  </ds:schemaRefs>
</ds:datastoreItem>
</file>

<file path=customXml/itemProps2.xml><?xml version="1.0" encoding="utf-8"?>
<ds:datastoreItem xmlns:ds="http://schemas.openxmlformats.org/officeDocument/2006/customXml" ds:itemID="{229537B1-B65F-4AE3-8A23-23871B6B03B7}">
  <ds:schemaRefs>
    <ds:schemaRef ds:uri="http://schemas.microsoft.com/sharepoint/v3/contenttype/forms"/>
  </ds:schemaRefs>
</ds:datastoreItem>
</file>

<file path=customXml/itemProps3.xml><?xml version="1.0" encoding="utf-8"?>
<ds:datastoreItem xmlns:ds="http://schemas.openxmlformats.org/officeDocument/2006/customXml" ds:itemID="{BB9116D5-33ED-4361-84CF-280378B326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e40f41-5b4f-4617-b3e8-d2f7fb43de41"/>
    <ds:schemaRef ds:uri="fc37e61d-d9e7-49a6-a270-435704b032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306</TotalTime>
  <Words>498</Words>
  <Application>Microsoft Office PowerPoint</Application>
  <PresentationFormat>Diaprojekcija na zaslonu (4:3)</PresentationFormat>
  <Paragraphs>44</Paragraphs>
  <Slides>6</Slides>
  <Notes>6</Notes>
  <HiddenSlides>0</HiddenSlides>
  <MMClips>0</MMClips>
  <ScaleCrop>false</ScaleCrop>
  <HeadingPairs>
    <vt:vector size="6" baseType="variant">
      <vt:variant>
        <vt:lpstr>Uporabljene pisave</vt:lpstr>
      </vt:variant>
      <vt:variant>
        <vt:i4>6</vt:i4>
      </vt:variant>
      <vt:variant>
        <vt:lpstr>Tema</vt:lpstr>
      </vt:variant>
      <vt:variant>
        <vt:i4>2</vt:i4>
      </vt:variant>
      <vt:variant>
        <vt:lpstr>Naslovi diapozitivov</vt:lpstr>
      </vt:variant>
      <vt:variant>
        <vt:i4>6</vt:i4>
      </vt:variant>
    </vt:vector>
  </HeadingPairs>
  <TitlesOfParts>
    <vt:vector size="14" baseType="lpstr">
      <vt:lpstr>Oswald</vt:lpstr>
      <vt:lpstr>Arial</vt:lpstr>
      <vt:lpstr>Calibri</vt:lpstr>
      <vt:lpstr>AmnestyTradeGothic</vt:lpstr>
      <vt:lpstr>Arial Narrow</vt:lpstr>
      <vt:lpstr>Times New Roman</vt:lpstr>
      <vt:lpstr>Office Theme</vt:lpstr>
      <vt:lpstr>Office Theme</vt:lpstr>
      <vt:lpstr>PowerPointova predstavitev</vt:lpstr>
      <vt:lpstr>PowerPointova predstavitev</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Simona Podobnikar</dc:creator>
  <cp:lastModifiedBy>Simona Podobnikar</cp:lastModifiedBy>
  <cp:revision>9</cp:revision>
  <dcterms:modified xsi:type="dcterms:W3CDTF">2024-11-04T13:51:28Z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0x010100F27C1BA77FD8CD4580A475C513D81D5F</vt:lpwstr>
  </property>
  <property fmtid="{D5CDD505-2E9C-101B-9397-08002B2CF9AE}" pid="3" name="MediaServiceImageTags">
    <vt:lpwstr/>
  </property>
</Properties>
</file>